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4035" r:id="rId2"/>
    <p:sldMasterId id="2147484023" r:id="rId3"/>
  </p:sldMasterIdLst>
  <p:notesMasterIdLst>
    <p:notesMasterId r:id="rId22"/>
  </p:notesMasterIdLst>
  <p:handoutMasterIdLst>
    <p:handoutMasterId r:id="rId23"/>
  </p:handoutMasterIdLst>
  <p:sldIdLst>
    <p:sldId id="386" r:id="rId4"/>
    <p:sldId id="388" r:id="rId5"/>
    <p:sldId id="389" r:id="rId6"/>
    <p:sldId id="387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402" r:id="rId15"/>
    <p:sldId id="397" r:id="rId16"/>
    <p:sldId id="398" r:id="rId17"/>
    <p:sldId id="399" r:id="rId18"/>
    <p:sldId id="400" r:id="rId19"/>
    <p:sldId id="403" r:id="rId20"/>
    <p:sldId id="401" r:id="rId21"/>
  </p:sldIdLst>
  <p:sldSz cx="13004800" cy="97536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3" autoAdjust="0"/>
    <p:restoredTop sz="94660"/>
  </p:normalViewPr>
  <p:slideViewPr>
    <p:cSldViewPr>
      <p:cViewPr>
        <p:scale>
          <a:sx n="60" d="100"/>
          <a:sy n="60" d="100"/>
        </p:scale>
        <p:origin x="-1526" y="-5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9372FD76-EB9F-764F-8F27-36E8BD5ED777}" type="datetimeFigureOut">
              <a:rPr lang="nl-NL"/>
              <a:pPr/>
              <a:t>21-3-2018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DE590830-9B4B-9C4D-966D-6D12B13B6D6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7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1D9F9-3769-E54C-B9DD-B0DA30EEDA23}" type="datetimeFigureOut">
              <a:rPr lang="nl-NL"/>
              <a:pPr/>
              <a:t>21-3-2018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D37AB-0158-D143-B9D4-A5272563F8A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69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2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6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51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50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43058" y="650240"/>
            <a:ext cx="2544515" cy="693815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04996" y="650240"/>
            <a:ext cx="7421316" cy="693815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96" y="650240"/>
            <a:ext cx="10182578" cy="15172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0145" y="2600960"/>
            <a:ext cx="4969368" cy="238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0145" y="5201920"/>
            <a:ext cx="4969368" cy="23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3B34CAC-99DF-46B6-90A2-B3BC7C68A6E0}" type="datetimeFigureOut">
              <a:rPr lang="nl-NL" smtClean="0"/>
              <a:t>21-3-2018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38109F2-FDC2-4380-8DE1-FF53327C53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56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94344" y="-235768"/>
            <a:ext cx="13609512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4" y="8621217"/>
            <a:ext cx="1921953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/>
          <a:lstStyle>
            <a:lvl1pPr algn="l">
              <a:defRPr sz="57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0145" y="2600960"/>
            <a:ext cx="4969368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5937" y="484314"/>
            <a:ext cx="10009112" cy="15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5937" y="2356522"/>
            <a:ext cx="10009112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 userDrawn="1"/>
        </p:nvSpPr>
        <p:spPr bwMode="auto">
          <a:xfrm>
            <a:off x="0" y="14"/>
            <a:ext cx="2037905" cy="97535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2" tIns="45717" rIns="91432" bIns="45717" anchor="ctr"/>
          <a:lstStyle/>
          <a:p>
            <a:pPr algn="r"/>
            <a:endParaRPr lang="nl-NL" sz="21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1" y="8621217"/>
            <a:ext cx="1921953" cy="1183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47" r:id="rId14"/>
  </p:sldLayoutIdLst>
  <p:timing>
    <p:tnLst>
      <p:par>
        <p:cTn id="1" dur="indefinite" restart="never" nodeType="tmRoot"/>
      </p:par>
    </p:tnLst>
  </p:timing>
  <p:txStyles>
    <p:titleStyle>
      <a:lvl1pPr marL="1217551" indent="-1217551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869316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6pPr>
      <a:lvl7pPr marL="2519513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7pPr>
      <a:lvl8pPr marL="3169708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8pPr>
      <a:lvl9pPr marL="3819904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9pPr>
    </p:titleStyle>
    <p:bodyStyle>
      <a:lvl1pPr marL="276211" indent="-27621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81910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36041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901727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444625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095208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6pPr>
      <a:lvl7pPr marL="3745405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7pPr>
      <a:lvl8pPr marL="4395601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8pPr>
      <a:lvl9pPr marL="5045796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4571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9" algn="l" defTabSz="4571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9" algn="l" defTabSz="4571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9" algn="l" defTabSz="4571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8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12E-2EE5-2448-AB47-1C0A5804569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7" y="9040815"/>
            <a:ext cx="4117975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4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5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5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4" indent="-228565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6016" y="375065"/>
            <a:ext cx="11054080" cy="2090702"/>
          </a:xfrm>
        </p:spPr>
        <p:txBody>
          <a:bodyPr/>
          <a:lstStyle/>
          <a:p>
            <a:r>
              <a:rPr lang="en-GB" dirty="0" smtClean="0"/>
              <a:t>Geology of Britain &amp; Ireland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image.slidesharecdn.com/historygreatbritain-100128034200-phpapp02/95/history-great-britain-7-728.jpg?cb=1264651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" y="0"/>
            <a:ext cx="13004797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lag_of_Ireland.svg/255px-Flag_of_Irela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16" y="8378309"/>
            <a:ext cx="2808312" cy="14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3" y="0"/>
            <a:ext cx="3966407" cy="695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9912" y="24909"/>
            <a:ext cx="11054080" cy="2090702"/>
          </a:xfrm>
        </p:spPr>
        <p:txBody>
          <a:bodyPr/>
          <a:lstStyle/>
          <a:p>
            <a:r>
              <a:rPr lang="en-GB" dirty="0" smtClean="0"/>
              <a:t>Meanwhile further south…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9912" y="700336"/>
            <a:ext cx="7128792" cy="5760640"/>
          </a:xfrm>
        </p:spPr>
        <p:txBody>
          <a:bodyPr/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South of UK (Avalonia) was also involved in Caledonian collision, but was much less deformed and not </a:t>
            </a:r>
            <a:r>
              <a:rPr lang="en-GB" dirty="0" smtClean="0">
                <a:solidFill>
                  <a:schemeClr val="tx1"/>
                </a:solidFill>
              </a:rPr>
              <a:t>metamorphosed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Cambrian: sediments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Ordovician: some </a:t>
            </a:r>
            <a:r>
              <a:rPr lang="en-GB" dirty="0" err="1" smtClean="0">
                <a:solidFill>
                  <a:schemeClr val="tx1"/>
                </a:solidFill>
              </a:rPr>
              <a:t>volcanics</a:t>
            </a:r>
            <a:r>
              <a:rPr lang="en-GB" dirty="0" smtClean="0">
                <a:solidFill>
                  <a:schemeClr val="tx1"/>
                </a:solidFill>
              </a:rPr>
              <a:t>, shales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Silurian: sediments, Caledonian orogeny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Devonian: more orogeny, </a:t>
            </a:r>
            <a:r>
              <a:rPr lang="en-GB" dirty="0" err="1" smtClean="0">
                <a:solidFill>
                  <a:schemeClr val="tx1"/>
                </a:solidFill>
              </a:rPr>
              <a:t>volcanics</a:t>
            </a:r>
            <a:r>
              <a:rPr lang="en-GB" dirty="0" smtClean="0">
                <a:solidFill>
                  <a:schemeClr val="tx1"/>
                </a:solidFill>
              </a:rPr>
              <a:t> in Scotland, old red sandstone from erosion of Caledonian mountains, marine rocks in </a:t>
            </a:r>
            <a:r>
              <a:rPr lang="en-GB" dirty="0" smtClean="0">
                <a:solidFill>
                  <a:schemeClr val="tx1"/>
                </a:solidFill>
              </a:rPr>
              <a:t>Devon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old red sand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704" y="6821016"/>
            <a:ext cx="3505572" cy="27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awesomestories.com/images/user/64d98b71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6821016"/>
            <a:ext cx="4144008" cy="27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0113" y="8765232"/>
            <a:ext cx="4559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</a:t>
            </a:r>
            <a:r>
              <a:rPr lang="en-GB" sz="2400" dirty="0" smtClean="0"/>
              <a:t>oal                old red sandstone</a:t>
            </a:r>
            <a:endParaRPr lang="nl-NL" sz="2400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-3128089" y="6189480"/>
            <a:ext cx="65024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www.awesomestories.com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12052901" y="8626195"/>
            <a:ext cx="16289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http://earthwise.bgs.ac.uk</a:t>
            </a:r>
          </a:p>
        </p:txBody>
      </p:sp>
    </p:spTree>
    <p:extLst>
      <p:ext uri="{BB962C8B-B14F-4D97-AF65-F5344CB8AC3E}">
        <p14:creationId xmlns:p14="http://schemas.microsoft.com/office/powerpoint/2010/main" val="29844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8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752" y="48436"/>
            <a:ext cx="1152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Carboniferous: UK on equator, shallow sea: limestones, later delta: swamps =&gt; coal. Late Carb: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Variscan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Orogeny in south of UK and Ireland: Pangea</a:t>
            </a:r>
          </a:p>
        </p:txBody>
      </p:sp>
    </p:spTree>
    <p:extLst>
      <p:ext uri="{BB962C8B-B14F-4D97-AF65-F5344CB8AC3E}">
        <p14:creationId xmlns:p14="http://schemas.microsoft.com/office/powerpoint/2010/main" val="28933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" y="-235768"/>
            <a:ext cx="13428719" cy="1022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65696" y="6677000"/>
            <a:ext cx="1303344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Permian: desert conditions, erosion =&gt; </a:t>
            </a:r>
            <a:r>
              <a:rPr lang="en-GB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sandstones, then shallow </a:t>
            </a:r>
            <a:r>
              <a:rPr lang="en-GB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=&gt; salt deposits (Zechstein) in North Sea area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3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3928" y="268288"/>
            <a:ext cx="11054080" cy="2090702"/>
          </a:xfrm>
        </p:spPr>
        <p:txBody>
          <a:bodyPr/>
          <a:lstStyle/>
          <a:p>
            <a:r>
              <a:rPr lang="en-GB" dirty="0" smtClean="0"/>
              <a:t>Mesozoic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1920" y="1060376"/>
            <a:ext cx="7159144" cy="2492587"/>
          </a:xfrm>
        </p:spPr>
        <p:txBody>
          <a:bodyPr/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Triassic: 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</a:rPr>
              <a:t>Variscan</a:t>
            </a:r>
            <a:r>
              <a:rPr lang="en-GB" dirty="0" smtClean="0">
                <a:solidFill>
                  <a:schemeClr val="tx1"/>
                </a:solidFill>
              </a:rPr>
              <a:t> erodes: new red sandstone (aka..?)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Jurassic: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Pangea break up, UK flooded, marine sediments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Deposition of source rocks (Posidonia, Kimmeridge)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Cretaceous: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Atlantic starts to open up.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Global high sea level: mainly limestone deposits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Alpine orogeny starts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4.bp.blogspot.com/-wLDdRPJTllU/T8-GKdA_7GI/AAAAAAAABGw/XXemiTPVcJE/s400/156145_358835994177451_352857924775258_995498_17227772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26828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11684002" y="1722757"/>
            <a:ext cx="24591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http://www.langolodellageologia.com</a:t>
            </a:r>
          </a:p>
        </p:txBody>
      </p:sp>
      <p:pic>
        <p:nvPicPr>
          <p:cNvPr id="3076" name="Picture 4" descr="Image result for dover cliff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618" y="6676999"/>
            <a:ext cx="4075503" cy="30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3161253"/>
            <a:ext cx="3810000" cy="31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12447927" y="8556851"/>
            <a:ext cx="9492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news.agu.org</a:t>
            </a:r>
          </a:p>
        </p:txBody>
      </p:sp>
    </p:spTree>
    <p:extLst>
      <p:ext uri="{BB962C8B-B14F-4D97-AF65-F5344CB8AC3E}">
        <p14:creationId xmlns:p14="http://schemas.microsoft.com/office/powerpoint/2010/main" val="24977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3928" y="196280"/>
            <a:ext cx="11054080" cy="2090702"/>
          </a:xfrm>
        </p:spPr>
        <p:txBody>
          <a:bodyPr/>
          <a:lstStyle/>
          <a:p>
            <a:r>
              <a:rPr lang="en-GB" dirty="0" smtClean="0"/>
              <a:t>Alpine Orogeny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20" y="1780456"/>
            <a:ext cx="3960440" cy="2492587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/>
                </a:solidFill>
              </a:rPr>
              <a:t>Alpine Orogeny forms series of folds and reactivation of old faults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098" name="Picture 2" descr="File:Geologic map SE England &amp; Channel E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62" y="988368"/>
            <a:ext cx="822948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2/23/WealdBasinCrossSection.png/1920px-WealdBasinCrossSecti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7020170"/>
            <a:ext cx="12407056" cy="27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5400000">
            <a:off x="12466986" y="3202497"/>
            <a:ext cx="9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10602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1920" y="9220"/>
            <a:ext cx="11054080" cy="2090702"/>
          </a:xfrm>
        </p:spPr>
        <p:txBody>
          <a:bodyPr/>
          <a:lstStyle/>
          <a:p>
            <a:r>
              <a:rPr lang="en-GB" dirty="0" err="1" smtClean="0"/>
              <a:t>Cenozoic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690" y="670778"/>
            <a:ext cx="7832285" cy="2492587"/>
          </a:xfrm>
        </p:spPr>
        <p:txBody>
          <a:bodyPr/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Paleogene: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Atlantic opens, last volcanic activity in Scotland &amp; N-Ireland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Most of Britain uplifted, inversion, North Sea forms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Neogene: continued uplift, erosion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Pleistocene: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Ice ages, up to 1 km of ice on Britain, as far south as London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122" name="Picture 2" descr="Causeway-code poet-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21" y="196280"/>
            <a:ext cx="4415137" cy="33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12431237" y="2258993"/>
            <a:ext cx="9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wikipedia.org</a:t>
            </a:r>
          </a:p>
        </p:txBody>
      </p:sp>
      <p:pic>
        <p:nvPicPr>
          <p:cNvPr id="5124" name="Picture 4" descr="Image result for UK ice age 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01" y="5812904"/>
            <a:ext cx="4680520" cy="37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16" y="3603997"/>
            <a:ext cx="4176464" cy="620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9189" y="5796675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Scotland still rebounds, London sinks ~ 1mm/y</a:t>
            </a:r>
            <a:endParaRPr lang="nl-NL" sz="2800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3048442" y="8928121"/>
            <a:ext cx="10502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www.uwgb.edu</a:t>
            </a:r>
          </a:p>
        </p:txBody>
      </p:sp>
      <p:pic>
        <p:nvPicPr>
          <p:cNvPr id="5127" name="Picture 7" descr="http://www.southampton.ac.uk/~imw/jpg-Lulworth/10LWC-Stair-Hole-High-Overview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555" y="6801034"/>
            <a:ext cx="4265603" cy="36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5400000">
            <a:off x="9630490" y="7068127"/>
            <a:ext cx="65024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http://www.southampton.ac.uk</a:t>
            </a:r>
          </a:p>
        </p:txBody>
      </p:sp>
    </p:spTree>
    <p:extLst>
      <p:ext uri="{BB962C8B-B14F-4D97-AF65-F5344CB8AC3E}">
        <p14:creationId xmlns:p14="http://schemas.microsoft.com/office/powerpoint/2010/main" val="23917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816" y="484312"/>
            <a:ext cx="3816424" cy="4464496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dirty="0" smtClean="0">
                <a:solidFill>
                  <a:schemeClr val="tx1"/>
                </a:solidFill>
              </a:rPr>
              <a:t>geology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of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Great </a:t>
            </a:r>
            <a:r>
              <a:rPr lang="en-GB" dirty="0" smtClean="0">
                <a:solidFill>
                  <a:schemeClr val="tx1"/>
                </a:solidFill>
              </a:rPr>
              <a:t>Britain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&amp;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Ireland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0"/>
            <a:ext cx="7620000" cy="96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86976" y="9269288"/>
            <a:ext cx="10438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www.bgs.ac.uk</a:t>
            </a:r>
          </a:p>
        </p:txBody>
      </p:sp>
      <p:sp>
        <p:nvSpPr>
          <p:cNvPr id="4" name="Vrije vorm 3"/>
          <p:cNvSpPr/>
          <p:nvPr/>
        </p:nvSpPr>
        <p:spPr bwMode="auto">
          <a:xfrm>
            <a:off x="5372100" y="-12700"/>
            <a:ext cx="5740400" cy="5880100"/>
          </a:xfrm>
          <a:custGeom>
            <a:avLst/>
            <a:gdLst>
              <a:gd name="connsiteX0" fmla="*/ 673100 w 5740400"/>
              <a:gd name="connsiteY0" fmla="*/ 5600700 h 5880100"/>
              <a:gd name="connsiteX1" fmla="*/ 774700 w 5740400"/>
              <a:gd name="connsiteY1" fmla="*/ 5537200 h 5880100"/>
              <a:gd name="connsiteX2" fmla="*/ 863600 w 5740400"/>
              <a:gd name="connsiteY2" fmla="*/ 5473700 h 5880100"/>
              <a:gd name="connsiteX3" fmla="*/ 889000 w 5740400"/>
              <a:gd name="connsiteY3" fmla="*/ 5435600 h 5880100"/>
              <a:gd name="connsiteX4" fmla="*/ 927100 w 5740400"/>
              <a:gd name="connsiteY4" fmla="*/ 5422900 h 5880100"/>
              <a:gd name="connsiteX5" fmla="*/ 1003300 w 5740400"/>
              <a:gd name="connsiteY5" fmla="*/ 5359400 h 5880100"/>
              <a:gd name="connsiteX6" fmla="*/ 1041400 w 5740400"/>
              <a:gd name="connsiteY6" fmla="*/ 5334000 h 5880100"/>
              <a:gd name="connsiteX7" fmla="*/ 1092200 w 5740400"/>
              <a:gd name="connsiteY7" fmla="*/ 5270500 h 5880100"/>
              <a:gd name="connsiteX8" fmla="*/ 1143000 w 5740400"/>
              <a:gd name="connsiteY8" fmla="*/ 5207000 h 5880100"/>
              <a:gd name="connsiteX9" fmla="*/ 1168400 w 5740400"/>
              <a:gd name="connsiteY9" fmla="*/ 5168900 h 5880100"/>
              <a:gd name="connsiteX10" fmla="*/ 1206500 w 5740400"/>
              <a:gd name="connsiteY10" fmla="*/ 5156200 h 5880100"/>
              <a:gd name="connsiteX11" fmla="*/ 1231900 w 5740400"/>
              <a:gd name="connsiteY11" fmla="*/ 5118100 h 5880100"/>
              <a:gd name="connsiteX12" fmla="*/ 1308100 w 5740400"/>
              <a:gd name="connsiteY12" fmla="*/ 5054600 h 5880100"/>
              <a:gd name="connsiteX13" fmla="*/ 1371600 w 5740400"/>
              <a:gd name="connsiteY13" fmla="*/ 5003800 h 5880100"/>
              <a:gd name="connsiteX14" fmla="*/ 1447800 w 5740400"/>
              <a:gd name="connsiteY14" fmla="*/ 4953000 h 5880100"/>
              <a:gd name="connsiteX15" fmla="*/ 1549400 w 5740400"/>
              <a:gd name="connsiteY15" fmla="*/ 4876800 h 5880100"/>
              <a:gd name="connsiteX16" fmla="*/ 1587500 w 5740400"/>
              <a:gd name="connsiteY16" fmla="*/ 4851400 h 5880100"/>
              <a:gd name="connsiteX17" fmla="*/ 1663700 w 5740400"/>
              <a:gd name="connsiteY17" fmla="*/ 4787900 h 5880100"/>
              <a:gd name="connsiteX18" fmla="*/ 1727200 w 5740400"/>
              <a:gd name="connsiteY18" fmla="*/ 4737100 h 5880100"/>
              <a:gd name="connsiteX19" fmla="*/ 1803400 w 5740400"/>
              <a:gd name="connsiteY19" fmla="*/ 4673600 h 5880100"/>
              <a:gd name="connsiteX20" fmla="*/ 1879600 w 5740400"/>
              <a:gd name="connsiteY20" fmla="*/ 4648200 h 5880100"/>
              <a:gd name="connsiteX21" fmla="*/ 1981200 w 5740400"/>
              <a:gd name="connsiteY21" fmla="*/ 4610100 h 5880100"/>
              <a:gd name="connsiteX22" fmla="*/ 2057400 w 5740400"/>
              <a:gd name="connsiteY22" fmla="*/ 4584700 h 5880100"/>
              <a:gd name="connsiteX23" fmla="*/ 2095500 w 5740400"/>
              <a:gd name="connsiteY23" fmla="*/ 4572000 h 5880100"/>
              <a:gd name="connsiteX24" fmla="*/ 2146300 w 5740400"/>
              <a:gd name="connsiteY24" fmla="*/ 4546600 h 5880100"/>
              <a:gd name="connsiteX25" fmla="*/ 2286000 w 5740400"/>
              <a:gd name="connsiteY25" fmla="*/ 4508500 h 5880100"/>
              <a:gd name="connsiteX26" fmla="*/ 2336800 w 5740400"/>
              <a:gd name="connsiteY26" fmla="*/ 4495800 h 5880100"/>
              <a:gd name="connsiteX27" fmla="*/ 2438400 w 5740400"/>
              <a:gd name="connsiteY27" fmla="*/ 4470400 h 5880100"/>
              <a:gd name="connsiteX28" fmla="*/ 2540000 w 5740400"/>
              <a:gd name="connsiteY28" fmla="*/ 4406900 h 5880100"/>
              <a:gd name="connsiteX29" fmla="*/ 2654300 w 5740400"/>
              <a:gd name="connsiteY29" fmla="*/ 4368800 h 5880100"/>
              <a:gd name="connsiteX30" fmla="*/ 2692400 w 5740400"/>
              <a:gd name="connsiteY30" fmla="*/ 4356100 h 5880100"/>
              <a:gd name="connsiteX31" fmla="*/ 2794000 w 5740400"/>
              <a:gd name="connsiteY31" fmla="*/ 4330700 h 5880100"/>
              <a:gd name="connsiteX32" fmla="*/ 2857500 w 5740400"/>
              <a:gd name="connsiteY32" fmla="*/ 4305300 h 5880100"/>
              <a:gd name="connsiteX33" fmla="*/ 2933700 w 5740400"/>
              <a:gd name="connsiteY33" fmla="*/ 4279900 h 5880100"/>
              <a:gd name="connsiteX34" fmla="*/ 3009900 w 5740400"/>
              <a:gd name="connsiteY34" fmla="*/ 4241800 h 5880100"/>
              <a:gd name="connsiteX35" fmla="*/ 3111500 w 5740400"/>
              <a:gd name="connsiteY35" fmla="*/ 4178300 h 5880100"/>
              <a:gd name="connsiteX36" fmla="*/ 3162300 w 5740400"/>
              <a:gd name="connsiteY36" fmla="*/ 4140200 h 5880100"/>
              <a:gd name="connsiteX37" fmla="*/ 3251200 w 5740400"/>
              <a:gd name="connsiteY37" fmla="*/ 4102100 h 5880100"/>
              <a:gd name="connsiteX38" fmla="*/ 3289300 w 5740400"/>
              <a:gd name="connsiteY38" fmla="*/ 4064000 h 5880100"/>
              <a:gd name="connsiteX39" fmla="*/ 3327400 w 5740400"/>
              <a:gd name="connsiteY39" fmla="*/ 4051300 h 5880100"/>
              <a:gd name="connsiteX40" fmla="*/ 3403600 w 5740400"/>
              <a:gd name="connsiteY40" fmla="*/ 3975100 h 5880100"/>
              <a:gd name="connsiteX41" fmla="*/ 3454400 w 5740400"/>
              <a:gd name="connsiteY41" fmla="*/ 3937000 h 5880100"/>
              <a:gd name="connsiteX42" fmla="*/ 3492500 w 5740400"/>
              <a:gd name="connsiteY42" fmla="*/ 3911600 h 5880100"/>
              <a:gd name="connsiteX43" fmla="*/ 3530600 w 5740400"/>
              <a:gd name="connsiteY43" fmla="*/ 3873500 h 5880100"/>
              <a:gd name="connsiteX44" fmla="*/ 3568700 w 5740400"/>
              <a:gd name="connsiteY44" fmla="*/ 3848100 h 5880100"/>
              <a:gd name="connsiteX45" fmla="*/ 3644900 w 5740400"/>
              <a:gd name="connsiteY45" fmla="*/ 3784600 h 5880100"/>
              <a:gd name="connsiteX46" fmla="*/ 3721100 w 5740400"/>
              <a:gd name="connsiteY46" fmla="*/ 3683000 h 5880100"/>
              <a:gd name="connsiteX47" fmla="*/ 3759200 w 5740400"/>
              <a:gd name="connsiteY47" fmla="*/ 3670300 h 5880100"/>
              <a:gd name="connsiteX48" fmla="*/ 3822700 w 5740400"/>
              <a:gd name="connsiteY48" fmla="*/ 3606800 h 5880100"/>
              <a:gd name="connsiteX49" fmla="*/ 3898900 w 5740400"/>
              <a:gd name="connsiteY49" fmla="*/ 3530600 h 5880100"/>
              <a:gd name="connsiteX50" fmla="*/ 3937000 w 5740400"/>
              <a:gd name="connsiteY50" fmla="*/ 3505200 h 5880100"/>
              <a:gd name="connsiteX51" fmla="*/ 4076700 w 5740400"/>
              <a:gd name="connsiteY51" fmla="*/ 3365500 h 5880100"/>
              <a:gd name="connsiteX52" fmla="*/ 4114800 w 5740400"/>
              <a:gd name="connsiteY52" fmla="*/ 3327400 h 5880100"/>
              <a:gd name="connsiteX53" fmla="*/ 4165600 w 5740400"/>
              <a:gd name="connsiteY53" fmla="*/ 3289300 h 5880100"/>
              <a:gd name="connsiteX54" fmla="*/ 4241800 w 5740400"/>
              <a:gd name="connsiteY54" fmla="*/ 3238500 h 5880100"/>
              <a:gd name="connsiteX55" fmla="*/ 4279900 w 5740400"/>
              <a:gd name="connsiteY55" fmla="*/ 3187700 h 5880100"/>
              <a:gd name="connsiteX56" fmla="*/ 4356100 w 5740400"/>
              <a:gd name="connsiteY56" fmla="*/ 3149600 h 5880100"/>
              <a:gd name="connsiteX57" fmla="*/ 4432300 w 5740400"/>
              <a:gd name="connsiteY57" fmla="*/ 3086100 h 5880100"/>
              <a:gd name="connsiteX58" fmla="*/ 4470400 w 5740400"/>
              <a:gd name="connsiteY58" fmla="*/ 3035300 h 5880100"/>
              <a:gd name="connsiteX59" fmla="*/ 4572000 w 5740400"/>
              <a:gd name="connsiteY59" fmla="*/ 2959100 h 5880100"/>
              <a:gd name="connsiteX60" fmla="*/ 4610100 w 5740400"/>
              <a:gd name="connsiteY60" fmla="*/ 2946400 h 5880100"/>
              <a:gd name="connsiteX61" fmla="*/ 4635500 w 5740400"/>
              <a:gd name="connsiteY61" fmla="*/ 2908300 h 5880100"/>
              <a:gd name="connsiteX62" fmla="*/ 4711700 w 5740400"/>
              <a:gd name="connsiteY62" fmla="*/ 2870200 h 5880100"/>
              <a:gd name="connsiteX63" fmla="*/ 4787900 w 5740400"/>
              <a:gd name="connsiteY63" fmla="*/ 2806700 h 5880100"/>
              <a:gd name="connsiteX64" fmla="*/ 4838700 w 5740400"/>
              <a:gd name="connsiteY64" fmla="*/ 2781300 h 5880100"/>
              <a:gd name="connsiteX65" fmla="*/ 4940300 w 5740400"/>
              <a:gd name="connsiteY65" fmla="*/ 2717800 h 5880100"/>
              <a:gd name="connsiteX66" fmla="*/ 5003800 w 5740400"/>
              <a:gd name="connsiteY66" fmla="*/ 2679700 h 5880100"/>
              <a:gd name="connsiteX67" fmla="*/ 5080000 w 5740400"/>
              <a:gd name="connsiteY67" fmla="*/ 2616200 h 5880100"/>
              <a:gd name="connsiteX68" fmla="*/ 5118100 w 5740400"/>
              <a:gd name="connsiteY68" fmla="*/ 2578100 h 5880100"/>
              <a:gd name="connsiteX69" fmla="*/ 5194300 w 5740400"/>
              <a:gd name="connsiteY69" fmla="*/ 2540000 h 5880100"/>
              <a:gd name="connsiteX70" fmla="*/ 5283200 w 5740400"/>
              <a:gd name="connsiteY70" fmla="*/ 2476500 h 5880100"/>
              <a:gd name="connsiteX71" fmla="*/ 5321300 w 5740400"/>
              <a:gd name="connsiteY71" fmla="*/ 2451100 h 5880100"/>
              <a:gd name="connsiteX72" fmla="*/ 5397500 w 5740400"/>
              <a:gd name="connsiteY72" fmla="*/ 2362200 h 5880100"/>
              <a:gd name="connsiteX73" fmla="*/ 5422900 w 5740400"/>
              <a:gd name="connsiteY73" fmla="*/ 2324100 h 5880100"/>
              <a:gd name="connsiteX74" fmla="*/ 5448300 w 5740400"/>
              <a:gd name="connsiteY74" fmla="*/ 2247900 h 5880100"/>
              <a:gd name="connsiteX75" fmla="*/ 5461000 w 5740400"/>
              <a:gd name="connsiteY75" fmla="*/ 2209800 h 5880100"/>
              <a:gd name="connsiteX76" fmla="*/ 5511800 w 5740400"/>
              <a:gd name="connsiteY76" fmla="*/ 2120900 h 5880100"/>
              <a:gd name="connsiteX77" fmla="*/ 5524500 w 5740400"/>
              <a:gd name="connsiteY77" fmla="*/ 2082800 h 5880100"/>
              <a:gd name="connsiteX78" fmla="*/ 5537200 w 5740400"/>
              <a:gd name="connsiteY78" fmla="*/ 2032000 h 5880100"/>
              <a:gd name="connsiteX79" fmla="*/ 5588000 w 5740400"/>
              <a:gd name="connsiteY79" fmla="*/ 1955800 h 5880100"/>
              <a:gd name="connsiteX80" fmla="*/ 5600700 w 5740400"/>
              <a:gd name="connsiteY80" fmla="*/ 1917700 h 5880100"/>
              <a:gd name="connsiteX81" fmla="*/ 5626100 w 5740400"/>
              <a:gd name="connsiteY81" fmla="*/ 1790700 h 5880100"/>
              <a:gd name="connsiteX82" fmla="*/ 5676900 w 5740400"/>
              <a:gd name="connsiteY82" fmla="*/ 1651000 h 5880100"/>
              <a:gd name="connsiteX83" fmla="*/ 5689600 w 5740400"/>
              <a:gd name="connsiteY83" fmla="*/ 1574800 h 5880100"/>
              <a:gd name="connsiteX84" fmla="*/ 5702300 w 5740400"/>
              <a:gd name="connsiteY84" fmla="*/ 1485900 h 5880100"/>
              <a:gd name="connsiteX85" fmla="*/ 5715000 w 5740400"/>
              <a:gd name="connsiteY85" fmla="*/ 1422400 h 5880100"/>
              <a:gd name="connsiteX86" fmla="*/ 5727700 w 5740400"/>
              <a:gd name="connsiteY86" fmla="*/ 1244600 h 5880100"/>
              <a:gd name="connsiteX87" fmla="*/ 5740400 w 5740400"/>
              <a:gd name="connsiteY87" fmla="*/ 1143000 h 5880100"/>
              <a:gd name="connsiteX88" fmla="*/ 5727700 w 5740400"/>
              <a:gd name="connsiteY88" fmla="*/ 952500 h 5880100"/>
              <a:gd name="connsiteX89" fmla="*/ 5689600 w 5740400"/>
              <a:gd name="connsiteY89" fmla="*/ 838200 h 5880100"/>
              <a:gd name="connsiteX90" fmla="*/ 5664200 w 5740400"/>
              <a:gd name="connsiteY90" fmla="*/ 762000 h 5880100"/>
              <a:gd name="connsiteX91" fmla="*/ 5638800 w 5740400"/>
              <a:gd name="connsiteY91" fmla="*/ 698500 h 5880100"/>
              <a:gd name="connsiteX92" fmla="*/ 5626100 w 5740400"/>
              <a:gd name="connsiteY92" fmla="*/ 660400 h 5880100"/>
              <a:gd name="connsiteX93" fmla="*/ 5549900 w 5740400"/>
              <a:gd name="connsiteY93" fmla="*/ 558800 h 5880100"/>
              <a:gd name="connsiteX94" fmla="*/ 5486400 w 5740400"/>
              <a:gd name="connsiteY94" fmla="*/ 495300 h 5880100"/>
              <a:gd name="connsiteX95" fmla="*/ 5461000 w 5740400"/>
              <a:gd name="connsiteY95" fmla="*/ 457200 h 5880100"/>
              <a:gd name="connsiteX96" fmla="*/ 5384800 w 5740400"/>
              <a:gd name="connsiteY96" fmla="*/ 393700 h 5880100"/>
              <a:gd name="connsiteX97" fmla="*/ 5346700 w 5740400"/>
              <a:gd name="connsiteY97" fmla="*/ 355600 h 5880100"/>
              <a:gd name="connsiteX98" fmla="*/ 5295900 w 5740400"/>
              <a:gd name="connsiteY98" fmla="*/ 317500 h 5880100"/>
              <a:gd name="connsiteX99" fmla="*/ 5245100 w 5740400"/>
              <a:gd name="connsiteY99" fmla="*/ 266700 h 5880100"/>
              <a:gd name="connsiteX100" fmla="*/ 5143500 w 5740400"/>
              <a:gd name="connsiteY100" fmla="*/ 203200 h 5880100"/>
              <a:gd name="connsiteX101" fmla="*/ 5092700 w 5740400"/>
              <a:gd name="connsiteY101" fmla="*/ 152400 h 5880100"/>
              <a:gd name="connsiteX102" fmla="*/ 5029200 w 5740400"/>
              <a:gd name="connsiteY102" fmla="*/ 127000 h 5880100"/>
              <a:gd name="connsiteX103" fmla="*/ 4965700 w 5740400"/>
              <a:gd name="connsiteY103" fmla="*/ 88900 h 5880100"/>
              <a:gd name="connsiteX104" fmla="*/ 4927600 w 5740400"/>
              <a:gd name="connsiteY104" fmla="*/ 76200 h 5880100"/>
              <a:gd name="connsiteX105" fmla="*/ 4851400 w 5740400"/>
              <a:gd name="connsiteY105" fmla="*/ 25400 h 5880100"/>
              <a:gd name="connsiteX106" fmla="*/ 4775200 w 5740400"/>
              <a:gd name="connsiteY106" fmla="*/ 0 h 5880100"/>
              <a:gd name="connsiteX107" fmla="*/ 4533900 w 5740400"/>
              <a:gd name="connsiteY107" fmla="*/ 12700 h 5880100"/>
              <a:gd name="connsiteX108" fmla="*/ 4445000 w 5740400"/>
              <a:gd name="connsiteY108" fmla="*/ 50800 h 5880100"/>
              <a:gd name="connsiteX109" fmla="*/ 4381500 w 5740400"/>
              <a:gd name="connsiteY109" fmla="*/ 63500 h 5880100"/>
              <a:gd name="connsiteX110" fmla="*/ 4267200 w 5740400"/>
              <a:gd name="connsiteY110" fmla="*/ 101600 h 5880100"/>
              <a:gd name="connsiteX111" fmla="*/ 4191000 w 5740400"/>
              <a:gd name="connsiteY111" fmla="*/ 127000 h 5880100"/>
              <a:gd name="connsiteX112" fmla="*/ 4152900 w 5740400"/>
              <a:gd name="connsiteY112" fmla="*/ 139700 h 5880100"/>
              <a:gd name="connsiteX113" fmla="*/ 4051300 w 5740400"/>
              <a:gd name="connsiteY113" fmla="*/ 165100 h 5880100"/>
              <a:gd name="connsiteX114" fmla="*/ 4013200 w 5740400"/>
              <a:gd name="connsiteY114" fmla="*/ 177800 h 5880100"/>
              <a:gd name="connsiteX115" fmla="*/ 3949700 w 5740400"/>
              <a:gd name="connsiteY115" fmla="*/ 203200 h 5880100"/>
              <a:gd name="connsiteX116" fmla="*/ 3822700 w 5740400"/>
              <a:gd name="connsiteY116" fmla="*/ 228600 h 5880100"/>
              <a:gd name="connsiteX117" fmla="*/ 3721100 w 5740400"/>
              <a:gd name="connsiteY117" fmla="*/ 254000 h 5880100"/>
              <a:gd name="connsiteX118" fmla="*/ 3657600 w 5740400"/>
              <a:gd name="connsiteY118" fmla="*/ 292100 h 5880100"/>
              <a:gd name="connsiteX119" fmla="*/ 3581400 w 5740400"/>
              <a:gd name="connsiteY119" fmla="*/ 304800 h 5880100"/>
              <a:gd name="connsiteX120" fmla="*/ 3530600 w 5740400"/>
              <a:gd name="connsiteY120" fmla="*/ 317500 h 5880100"/>
              <a:gd name="connsiteX121" fmla="*/ 3467100 w 5740400"/>
              <a:gd name="connsiteY121" fmla="*/ 330200 h 5880100"/>
              <a:gd name="connsiteX122" fmla="*/ 3378200 w 5740400"/>
              <a:gd name="connsiteY122" fmla="*/ 355600 h 5880100"/>
              <a:gd name="connsiteX123" fmla="*/ 3314700 w 5740400"/>
              <a:gd name="connsiteY123" fmla="*/ 381000 h 5880100"/>
              <a:gd name="connsiteX124" fmla="*/ 3238500 w 5740400"/>
              <a:gd name="connsiteY124" fmla="*/ 393700 h 5880100"/>
              <a:gd name="connsiteX125" fmla="*/ 3187700 w 5740400"/>
              <a:gd name="connsiteY125" fmla="*/ 419100 h 5880100"/>
              <a:gd name="connsiteX126" fmla="*/ 3111500 w 5740400"/>
              <a:gd name="connsiteY126" fmla="*/ 444500 h 5880100"/>
              <a:gd name="connsiteX127" fmla="*/ 3060700 w 5740400"/>
              <a:gd name="connsiteY127" fmla="*/ 469900 h 5880100"/>
              <a:gd name="connsiteX128" fmla="*/ 2984500 w 5740400"/>
              <a:gd name="connsiteY128" fmla="*/ 495300 h 5880100"/>
              <a:gd name="connsiteX129" fmla="*/ 2933700 w 5740400"/>
              <a:gd name="connsiteY129" fmla="*/ 520700 h 5880100"/>
              <a:gd name="connsiteX130" fmla="*/ 2794000 w 5740400"/>
              <a:gd name="connsiteY130" fmla="*/ 571500 h 5880100"/>
              <a:gd name="connsiteX131" fmla="*/ 2755900 w 5740400"/>
              <a:gd name="connsiteY131" fmla="*/ 596900 h 5880100"/>
              <a:gd name="connsiteX132" fmla="*/ 2679700 w 5740400"/>
              <a:gd name="connsiteY132" fmla="*/ 660400 h 5880100"/>
              <a:gd name="connsiteX133" fmla="*/ 2654300 w 5740400"/>
              <a:gd name="connsiteY133" fmla="*/ 698500 h 5880100"/>
              <a:gd name="connsiteX134" fmla="*/ 2616200 w 5740400"/>
              <a:gd name="connsiteY134" fmla="*/ 736600 h 5880100"/>
              <a:gd name="connsiteX135" fmla="*/ 2578100 w 5740400"/>
              <a:gd name="connsiteY135" fmla="*/ 812800 h 5880100"/>
              <a:gd name="connsiteX136" fmla="*/ 2565400 w 5740400"/>
              <a:gd name="connsiteY136" fmla="*/ 850900 h 5880100"/>
              <a:gd name="connsiteX137" fmla="*/ 2540000 w 5740400"/>
              <a:gd name="connsiteY137" fmla="*/ 914400 h 5880100"/>
              <a:gd name="connsiteX138" fmla="*/ 2514600 w 5740400"/>
              <a:gd name="connsiteY138" fmla="*/ 952500 h 5880100"/>
              <a:gd name="connsiteX139" fmla="*/ 2501900 w 5740400"/>
              <a:gd name="connsiteY139" fmla="*/ 990600 h 5880100"/>
              <a:gd name="connsiteX140" fmla="*/ 2463800 w 5740400"/>
              <a:gd name="connsiteY140" fmla="*/ 1054100 h 5880100"/>
              <a:gd name="connsiteX141" fmla="*/ 2438400 w 5740400"/>
              <a:gd name="connsiteY141" fmla="*/ 1092200 h 5880100"/>
              <a:gd name="connsiteX142" fmla="*/ 2425700 w 5740400"/>
              <a:gd name="connsiteY142" fmla="*/ 1130300 h 5880100"/>
              <a:gd name="connsiteX143" fmla="*/ 2362200 w 5740400"/>
              <a:gd name="connsiteY143" fmla="*/ 1231900 h 5880100"/>
              <a:gd name="connsiteX144" fmla="*/ 2311400 w 5740400"/>
              <a:gd name="connsiteY144" fmla="*/ 1358900 h 5880100"/>
              <a:gd name="connsiteX145" fmla="*/ 2273300 w 5740400"/>
              <a:gd name="connsiteY145" fmla="*/ 1384300 h 5880100"/>
              <a:gd name="connsiteX146" fmla="*/ 2197100 w 5740400"/>
              <a:gd name="connsiteY146" fmla="*/ 1524000 h 5880100"/>
              <a:gd name="connsiteX147" fmla="*/ 2171700 w 5740400"/>
              <a:gd name="connsiteY147" fmla="*/ 1600200 h 5880100"/>
              <a:gd name="connsiteX148" fmla="*/ 2120900 w 5740400"/>
              <a:gd name="connsiteY148" fmla="*/ 1689100 h 5880100"/>
              <a:gd name="connsiteX149" fmla="*/ 2095500 w 5740400"/>
              <a:gd name="connsiteY149" fmla="*/ 1727200 h 5880100"/>
              <a:gd name="connsiteX150" fmla="*/ 2082800 w 5740400"/>
              <a:gd name="connsiteY150" fmla="*/ 1765300 h 5880100"/>
              <a:gd name="connsiteX151" fmla="*/ 2057400 w 5740400"/>
              <a:gd name="connsiteY151" fmla="*/ 1816100 h 5880100"/>
              <a:gd name="connsiteX152" fmla="*/ 2032000 w 5740400"/>
              <a:gd name="connsiteY152" fmla="*/ 1892300 h 5880100"/>
              <a:gd name="connsiteX153" fmla="*/ 2019300 w 5740400"/>
              <a:gd name="connsiteY153" fmla="*/ 1930400 h 5880100"/>
              <a:gd name="connsiteX154" fmla="*/ 1955800 w 5740400"/>
              <a:gd name="connsiteY154" fmla="*/ 2032000 h 5880100"/>
              <a:gd name="connsiteX155" fmla="*/ 1930400 w 5740400"/>
              <a:gd name="connsiteY155" fmla="*/ 2120900 h 5880100"/>
              <a:gd name="connsiteX156" fmla="*/ 1905000 w 5740400"/>
              <a:gd name="connsiteY156" fmla="*/ 2159000 h 5880100"/>
              <a:gd name="connsiteX157" fmla="*/ 1892300 w 5740400"/>
              <a:gd name="connsiteY157" fmla="*/ 2197100 h 5880100"/>
              <a:gd name="connsiteX158" fmla="*/ 1854200 w 5740400"/>
              <a:gd name="connsiteY158" fmla="*/ 2260600 h 5880100"/>
              <a:gd name="connsiteX159" fmla="*/ 1803400 w 5740400"/>
              <a:gd name="connsiteY159" fmla="*/ 2438400 h 5880100"/>
              <a:gd name="connsiteX160" fmla="*/ 1778000 w 5740400"/>
              <a:gd name="connsiteY160" fmla="*/ 2501900 h 5880100"/>
              <a:gd name="connsiteX161" fmla="*/ 1752600 w 5740400"/>
              <a:gd name="connsiteY161" fmla="*/ 2578100 h 5880100"/>
              <a:gd name="connsiteX162" fmla="*/ 1701800 w 5740400"/>
              <a:gd name="connsiteY162" fmla="*/ 2654300 h 5880100"/>
              <a:gd name="connsiteX163" fmla="*/ 1638300 w 5740400"/>
              <a:gd name="connsiteY163" fmla="*/ 2781300 h 5880100"/>
              <a:gd name="connsiteX164" fmla="*/ 1600200 w 5740400"/>
              <a:gd name="connsiteY164" fmla="*/ 2895600 h 5880100"/>
              <a:gd name="connsiteX165" fmla="*/ 1587500 w 5740400"/>
              <a:gd name="connsiteY165" fmla="*/ 2933700 h 5880100"/>
              <a:gd name="connsiteX166" fmla="*/ 1562100 w 5740400"/>
              <a:gd name="connsiteY166" fmla="*/ 2997200 h 5880100"/>
              <a:gd name="connsiteX167" fmla="*/ 1536700 w 5740400"/>
              <a:gd name="connsiteY167" fmla="*/ 3073400 h 5880100"/>
              <a:gd name="connsiteX168" fmla="*/ 1511300 w 5740400"/>
              <a:gd name="connsiteY168" fmla="*/ 3136900 h 5880100"/>
              <a:gd name="connsiteX169" fmla="*/ 1485900 w 5740400"/>
              <a:gd name="connsiteY169" fmla="*/ 3213100 h 5880100"/>
              <a:gd name="connsiteX170" fmla="*/ 1460500 w 5740400"/>
              <a:gd name="connsiteY170" fmla="*/ 3276600 h 5880100"/>
              <a:gd name="connsiteX171" fmla="*/ 1447800 w 5740400"/>
              <a:gd name="connsiteY171" fmla="*/ 3327400 h 5880100"/>
              <a:gd name="connsiteX172" fmla="*/ 1422400 w 5740400"/>
              <a:gd name="connsiteY172" fmla="*/ 3365500 h 5880100"/>
              <a:gd name="connsiteX173" fmla="*/ 1371600 w 5740400"/>
              <a:gd name="connsiteY173" fmla="*/ 3467100 h 5880100"/>
              <a:gd name="connsiteX174" fmla="*/ 1346200 w 5740400"/>
              <a:gd name="connsiteY174" fmla="*/ 3517900 h 5880100"/>
              <a:gd name="connsiteX175" fmla="*/ 1320800 w 5740400"/>
              <a:gd name="connsiteY175" fmla="*/ 3568700 h 5880100"/>
              <a:gd name="connsiteX176" fmla="*/ 1295400 w 5740400"/>
              <a:gd name="connsiteY176" fmla="*/ 3606800 h 5880100"/>
              <a:gd name="connsiteX177" fmla="*/ 1282700 w 5740400"/>
              <a:gd name="connsiteY177" fmla="*/ 3644900 h 5880100"/>
              <a:gd name="connsiteX178" fmla="*/ 1231900 w 5740400"/>
              <a:gd name="connsiteY178" fmla="*/ 3721100 h 5880100"/>
              <a:gd name="connsiteX179" fmla="*/ 1206500 w 5740400"/>
              <a:gd name="connsiteY179" fmla="*/ 3759200 h 5880100"/>
              <a:gd name="connsiteX180" fmla="*/ 1155700 w 5740400"/>
              <a:gd name="connsiteY180" fmla="*/ 3848100 h 5880100"/>
              <a:gd name="connsiteX181" fmla="*/ 1092200 w 5740400"/>
              <a:gd name="connsiteY181" fmla="*/ 3962400 h 5880100"/>
              <a:gd name="connsiteX182" fmla="*/ 1054100 w 5740400"/>
              <a:gd name="connsiteY182" fmla="*/ 3987800 h 5880100"/>
              <a:gd name="connsiteX183" fmla="*/ 1028700 w 5740400"/>
              <a:gd name="connsiteY183" fmla="*/ 4025900 h 5880100"/>
              <a:gd name="connsiteX184" fmla="*/ 990600 w 5740400"/>
              <a:gd name="connsiteY184" fmla="*/ 4038600 h 5880100"/>
              <a:gd name="connsiteX185" fmla="*/ 977900 w 5740400"/>
              <a:gd name="connsiteY185" fmla="*/ 4076700 h 5880100"/>
              <a:gd name="connsiteX186" fmla="*/ 939800 w 5740400"/>
              <a:gd name="connsiteY186" fmla="*/ 4102100 h 5880100"/>
              <a:gd name="connsiteX187" fmla="*/ 889000 w 5740400"/>
              <a:gd name="connsiteY187" fmla="*/ 4191000 h 5880100"/>
              <a:gd name="connsiteX188" fmla="*/ 812800 w 5740400"/>
              <a:gd name="connsiteY188" fmla="*/ 4305300 h 5880100"/>
              <a:gd name="connsiteX189" fmla="*/ 787400 w 5740400"/>
              <a:gd name="connsiteY189" fmla="*/ 4343400 h 5880100"/>
              <a:gd name="connsiteX190" fmla="*/ 749300 w 5740400"/>
              <a:gd name="connsiteY190" fmla="*/ 4381500 h 5880100"/>
              <a:gd name="connsiteX191" fmla="*/ 723900 w 5740400"/>
              <a:gd name="connsiteY191" fmla="*/ 4419600 h 5880100"/>
              <a:gd name="connsiteX192" fmla="*/ 685800 w 5740400"/>
              <a:gd name="connsiteY192" fmla="*/ 4457700 h 5880100"/>
              <a:gd name="connsiteX193" fmla="*/ 635000 w 5740400"/>
              <a:gd name="connsiteY193" fmla="*/ 4521200 h 5880100"/>
              <a:gd name="connsiteX194" fmla="*/ 609600 w 5740400"/>
              <a:gd name="connsiteY194" fmla="*/ 4559300 h 5880100"/>
              <a:gd name="connsiteX195" fmla="*/ 558800 w 5740400"/>
              <a:gd name="connsiteY195" fmla="*/ 4610100 h 5880100"/>
              <a:gd name="connsiteX196" fmla="*/ 533400 w 5740400"/>
              <a:gd name="connsiteY196" fmla="*/ 4648200 h 5880100"/>
              <a:gd name="connsiteX197" fmla="*/ 495300 w 5740400"/>
              <a:gd name="connsiteY197" fmla="*/ 4686300 h 5880100"/>
              <a:gd name="connsiteX198" fmla="*/ 431800 w 5740400"/>
              <a:gd name="connsiteY198" fmla="*/ 4762500 h 5880100"/>
              <a:gd name="connsiteX199" fmla="*/ 381000 w 5740400"/>
              <a:gd name="connsiteY199" fmla="*/ 4838700 h 5880100"/>
              <a:gd name="connsiteX200" fmla="*/ 368300 w 5740400"/>
              <a:gd name="connsiteY200" fmla="*/ 4876800 h 5880100"/>
              <a:gd name="connsiteX201" fmla="*/ 241300 w 5740400"/>
              <a:gd name="connsiteY201" fmla="*/ 5016500 h 5880100"/>
              <a:gd name="connsiteX202" fmla="*/ 215900 w 5740400"/>
              <a:gd name="connsiteY202" fmla="*/ 5080000 h 5880100"/>
              <a:gd name="connsiteX203" fmla="*/ 177800 w 5740400"/>
              <a:gd name="connsiteY203" fmla="*/ 5118100 h 5880100"/>
              <a:gd name="connsiteX204" fmla="*/ 139700 w 5740400"/>
              <a:gd name="connsiteY204" fmla="*/ 5207000 h 5880100"/>
              <a:gd name="connsiteX205" fmla="*/ 114300 w 5740400"/>
              <a:gd name="connsiteY205" fmla="*/ 5245100 h 5880100"/>
              <a:gd name="connsiteX206" fmla="*/ 101600 w 5740400"/>
              <a:gd name="connsiteY206" fmla="*/ 5283200 h 5880100"/>
              <a:gd name="connsiteX207" fmla="*/ 76200 w 5740400"/>
              <a:gd name="connsiteY207" fmla="*/ 5334000 h 5880100"/>
              <a:gd name="connsiteX208" fmla="*/ 50800 w 5740400"/>
              <a:gd name="connsiteY208" fmla="*/ 5410200 h 5880100"/>
              <a:gd name="connsiteX209" fmla="*/ 38100 w 5740400"/>
              <a:gd name="connsiteY209" fmla="*/ 5461000 h 5880100"/>
              <a:gd name="connsiteX210" fmla="*/ 12700 w 5740400"/>
              <a:gd name="connsiteY210" fmla="*/ 5511800 h 5880100"/>
              <a:gd name="connsiteX211" fmla="*/ 0 w 5740400"/>
              <a:gd name="connsiteY211" fmla="*/ 5549900 h 5880100"/>
              <a:gd name="connsiteX212" fmla="*/ 25400 w 5740400"/>
              <a:gd name="connsiteY212" fmla="*/ 5638800 h 5880100"/>
              <a:gd name="connsiteX213" fmla="*/ 50800 w 5740400"/>
              <a:gd name="connsiteY213" fmla="*/ 5676900 h 5880100"/>
              <a:gd name="connsiteX214" fmla="*/ 127000 w 5740400"/>
              <a:gd name="connsiteY214" fmla="*/ 5753100 h 5880100"/>
              <a:gd name="connsiteX215" fmla="*/ 165100 w 5740400"/>
              <a:gd name="connsiteY215" fmla="*/ 5791200 h 5880100"/>
              <a:gd name="connsiteX216" fmla="*/ 203200 w 5740400"/>
              <a:gd name="connsiteY216" fmla="*/ 5816600 h 5880100"/>
              <a:gd name="connsiteX217" fmla="*/ 241300 w 5740400"/>
              <a:gd name="connsiteY217" fmla="*/ 5854700 h 5880100"/>
              <a:gd name="connsiteX218" fmla="*/ 317500 w 5740400"/>
              <a:gd name="connsiteY218" fmla="*/ 5880100 h 5880100"/>
              <a:gd name="connsiteX219" fmla="*/ 368300 w 5740400"/>
              <a:gd name="connsiteY219" fmla="*/ 5867400 h 5880100"/>
              <a:gd name="connsiteX220" fmla="*/ 406400 w 5740400"/>
              <a:gd name="connsiteY220" fmla="*/ 5829300 h 5880100"/>
              <a:gd name="connsiteX221" fmla="*/ 444500 w 5740400"/>
              <a:gd name="connsiteY221" fmla="*/ 5803900 h 5880100"/>
              <a:gd name="connsiteX222" fmla="*/ 482600 w 5740400"/>
              <a:gd name="connsiteY222" fmla="*/ 5765800 h 5880100"/>
              <a:gd name="connsiteX223" fmla="*/ 558800 w 5740400"/>
              <a:gd name="connsiteY223" fmla="*/ 5715000 h 5880100"/>
              <a:gd name="connsiteX224" fmla="*/ 596900 w 5740400"/>
              <a:gd name="connsiteY224" fmla="*/ 5676900 h 5880100"/>
              <a:gd name="connsiteX225" fmla="*/ 647700 w 5740400"/>
              <a:gd name="connsiteY225" fmla="*/ 5664200 h 58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5740400" h="5880100">
                <a:moveTo>
                  <a:pt x="673100" y="5600700"/>
                </a:moveTo>
                <a:cubicBezTo>
                  <a:pt x="779746" y="5558042"/>
                  <a:pt x="699626" y="5599762"/>
                  <a:pt x="774700" y="5537200"/>
                </a:cubicBezTo>
                <a:cubicBezTo>
                  <a:pt x="817967" y="5501144"/>
                  <a:pt x="817847" y="5519453"/>
                  <a:pt x="863600" y="5473700"/>
                </a:cubicBezTo>
                <a:cubicBezTo>
                  <a:pt x="874393" y="5462907"/>
                  <a:pt x="877081" y="5445135"/>
                  <a:pt x="889000" y="5435600"/>
                </a:cubicBezTo>
                <a:cubicBezTo>
                  <a:pt x="899453" y="5427237"/>
                  <a:pt x="915126" y="5428887"/>
                  <a:pt x="927100" y="5422900"/>
                </a:cubicBezTo>
                <a:cubicBezTo>
                  <a:pt x="974398" y="5399251"/>
                  <a:pt x="961169" y="5394509"/>
                  <a:pt x="1003300" y="5359400"/>
                </a:cubicBezTo>
                <a:cubicBezTo>
                  <a:pt x="1015026" y="5349629"/>
                  <a:pt x="1028700" y="5342467"/>
                  <a:pt x="1041400" y="5334000"/>
                </a:cubicBezTo>
                <a:cubicBezTo>
                  <a:pt x="1066124" y="5259827"/>
                  <a:pt x="1034755" y="5327945"/>
                  <a:pt x="1092200" y="5270500"/>
                </a:cubicBezTo>
                <a:cubicBezTo>
                  <a:pt x="1111367" y="5251333"/>
                  <a:pt x="1126736" y="5228685"/>
                  <a:pt x="1143000" y="5207000"/>
                </a:cubicBezTo>
                <a:cubicBezTo>
                  <a:pt x="1152158" y="5194789"/>
                  <a:pt x="1156481" y="5178435"/>
                  <a:pt x="1168400" y="5168900"/>
                </a:cubicBezTo>
                <a:cubicBezTo>
                  <a:pt x="1178853" y="5160537"/>
                  <a:pt x="1193800" y="5160433"/>
                  <a:pt x="1206500" y="5156200"/>
                </a:cubicBezTo>
                <a:cubicBezTo>
                  <a:pt x="1214967" y="5143500"/>
                  <a:pt x="1222129" y="5129826"/>
                  <a:pt x="1231900" y="5118100"/>
                </a:cubicBezTo>
                <a:cubicBezTo>
                  <a:pt x="1270621" y="5071634"/>
                  <a:pt x="1263700" y="5087900"/>
                  <a:pt x="1308100" y="5054600"/>
                </a:cubicBezTo>
                <a:cubicBezTo>
                  <a:pt x="1329785" y="5038336"/>
                  <a:pt x="1349678" y="5019743"/>
                  <a:pt x="1371600" y="5003800"/>
                </a:cubicBezTo>
                <a:cubicBezTo>
                  <a:pt x="1396288" y="4985845"/>
                  <a:pt x="1423378" y="4971316"/>
                  <a:pt x="1447800" y="4953000"/>
                </a:cubicBezTo>
                <a:cubicBezTo>
                  <a:pt x="1481667" y="4927600"/>
                  <a:pt x="1514177" y="4900282"/>
                  <a:pt x="1549400" y="4876800"/>
                </a:cubicBezTo>
                <a:cubicBezTo>
                  <a:pt x="1562100" y="4868333"/>
                  <a:pt x="1575774" y="4861171"/>
                  <a:pt x="1587500" y="4851400"/>
                </a:cubicBezTo>
                <a:cubicBezTo>
                  <a:pt x="1685286" y="4769912"/>
                  <a:pt x="1569105" y="4850963"/>
                  <a:pt x="1663700" y="4787900"/>
                </a:cubicBezTo>
                <a:cubicBezTo>
                  <a:pt x="1720506" y="4702691"/>
                  <a:pt x="1653588" y="4786175"/>
                  <a:pt x="1727200" y="4737100"/>
                </a:cubicBezTo>
                <a:cubicBezTo>
                  <a:pt x="1787016" y="4697223"/>
                  <a:pt x="1741074" y="4701301"/>
                  <a:pt x="1803400" y="4673600"/>
                </a:cubicBezTo>
                <a:cubicBezTo>
                  <a:pt x="1827866" y="4662726"/>
                  <a:pt x="1854200" y="4656667"/>
                  <a:pt x="1879600" y="4648200"/>
                </a:cubicBezTo>
                <a:cubicBezTo>
                  <a:pt x="1992832" y="4610456"/>
                  <a:pt x="1814155" y="4670844"/>
                  <a:pt x="1981200" y="4610100"/>
                </a:cubicBezTo>
                <a:cubicBezTo>
                  <a:pt x="2006362" y="4600950"/>
                  <a:pt x="2032000" y="4593167"/>
                  <a:pt x="2057400" y="4584700"/>
                </a:cubicBezTo>
                <a:cubicBezTo>
                  <a:pt x="2070100" y="4580467"/>
                  <a:pt x="2083526" y="4577987"/>
                  <a:pt x="2095500" y="4572000"/>
                </a:cubicBezTo>
                <a:cubicBezTo>
                  <a:pt x="2112433" y="4563533"/>
                  <a:pt x="2128899" y="4554058"/>
                  <a:pt x="2146300" y="4546600"/>
                </a:cubicBezTo>
                <a:cubicBezTo>
                  <a:pt x="2179535" y="4532356"/>
                  <a:pt x="2270459" y="4512385"/>
                  <a:pt x="2286000" y="4508500"/>
                </a:cubicBezTo>
                <a:cubicBezTo>
                  <a:pt x="2302933" y="4504267"/>
                  <a:pt x="2319684" y="4499223"/>
                  <a:pt x="2336800" y="4495800"/>
                </a:cubicBezTo>
                <a:cubicBezTo>
                  <a:pt x="2355429" y="4492074"/>
                  <a:pt x="2415791" y="4482732"/>
                  <a:pt x="2438400" y="4470400"/>
                </a:cubicBezTo>
                <a:cubicBezTo>
                  <a:pt x="2473461" y="4451276"/>
                  <a:pt x="2502112" y="4419529"/>
                  <a:pt x="2540000" y="4406900"/>
                </a:cubicBezTo>
                <a:lnTo>
                  <a:pt x="2654300" y="4368800"/>
                </a:lnTo>
                <a:cubicBezTo>
                  <a:pt x="2667000" y="4364567"/>
                  <a:pt x="2679413" y="4359347"/>
                  <a:pt x="2692400" y="4356100"/>
                </a:cubicBezTo>
                <a:cubicBezTo>
                  <a:pt x="2726267" y="4347633"/>
                  <a:pt x="2761588" y="4343665"/>
                  <a:pt x="2794000" y="4330700"/>
                </a:cubicBezTo>
                <a:cubicBezTo>
                  <a:pt x="2815167" y="4322233"/>
                  <a:pt x="2836075" y="4313091"/>
                  <a:pt x="2857500" y="4305300"/>
                </a:cubicBezTo>
                <a:cubicBezTo>
                  <a:pt x="2882662" y="4296150"/>
                  <a:pt x="2911423" y="4294752"/>
                  <a:pt x="2933700" y="4279900"/>
                </a:cubicBezTo>
                <a:cubicBezTo>
                  <a:pt x="2982939" y="4247074"/>
                  <a:pt x="2957320" y="4259327"/>
                  <a:pt x="3009900" y="4241800"/>
                </a:cubicBezTo>
                <a:cubicBezTo>
                  <a:pt x="3153808" y="4133869"/>
                  <a:pt x="2972036" y="4265465"/>
                  <a:pt x="3111500" y="4178300"/>
                </a:cubicBezTo>
                <a:cubicBezTo>
                  <a:pt x="3129449" y="4167082"/>
                  <a:pt x="3144351" y="4151418"/>
                  <a:pt x="3162300" y="4140200"/>
                </a:cubicBezTo>
                <a:cubicBezTo>
                  <a:pt x="3198171" y="4117781"/>
                  <a:pt x="3214163" y="4114446"/>
                  <a:pt x="3251200" y="4102100"/>
                </a:cubicBezTo>
                <a:cubicBezTo>
                  <a:pt x="3263900" y="4089400"/>
                  <a:pt x="3274356" y="4073963"/>
                  <a:pt x="3289300" y="4064000"/>
                </a:cubicBezTo>
                <a:cubicBezTo>
                  <a:pt x="3300439" y="4056574"/>
                  <a:pt x="3316833" y="4059519"/>
                  <a:pt x="3327400" y="4051300"/>
                </a:cubicBezTo>
                <a:cubicBezTo>
                  <a:pt x="3355754" y="4029247"/>
                  <a:pt x="3374863" y="3996653"/>
                  <a:pt x="3403600" y="3975100"/>
                </a:cubicBezTo>
                <a:cubicBezTo>
                  <a:pt x="3420533" y="3962400"/>
                  <a:pt x="3437176" y="3949303"/>
                  <a:pt x="3454400" y="3937000"/>
                </a:cubicBezTo>
                <a:cubicBezTo>
                  <a:pt x="3466820" y="3928128"/>
                  <a:pt x="3480774" y="3921371"/>
                  <a:pt x="3492500" y="3911600"/>
                </a:cubicBezTo>
                <a:cubicBezTo>
                  <a:pt x="3506298" y="3900102"/>
                  <a:pt x="3516802" y="3884998"/>
                  <a:pt x="3530600" y="3873500"/>
                </a:cubicBezTo>
                <a:cubicBezTo>
                  <a:pt x="3542326" y="3863729"/>
                  <a:pt x="3556974" y="3857871"/>
                  <a:pt x="3568700" y="3848100"/>
                </a:cubicBezTo>
                <a:cubicBezTo>
                  <a:pt x="3666486" y="3766612"/>
                  <a:pt x="3550305" y="3847663"/>
                  <a:pt x="3644900" y="3784600"/>
                </a:cubicBezTo>
                <a:cubicBezTo>
                  <a:pt x="3666790" y="3748117"/>
                  <a:pt x="3684064" y="3707691"/>
                  <a:pt x="3721100" y="3683000"/>
                </a:cubicBezTo>
                <a:cubicBezTo>
                  <a:pt x="3732239" y="3675574"/>
                  <a:pt x="3746500" y="3674533"/>
                  <a:pt x="3759200" y="3670300"/>
                </a:cubicBezTo>
                <a:cubicBezTo>
                  <a:pt x="3811539" y="3591791"/>
                  <a:pt x="3753427" y="3668376"/>
                  <a:pt x="3822700" y="3606800"/>
                </a:cubicBezTo>
                <a:cubicBezTo>
                  <a:pt x="3849548" y="3582935"/>
                  <a:pt x="3869012" y="3550525"/>
                  <a:pt x="3898900" y="3530600"/>
                </a:cubicBezTo>
                <a:cubicBezTo>
                  <a:pt x="3911600" y="3522133"/>
                  <a:pt x="3925655" y="3515411"/>
                  <a:pt x="3937000" y="3505200"/>
                </a:cubicBezTo>
                <a:lnTo>
                  <a:pt x="4076700" y="3365500"/>
                </a:lnTo>
                <a:cubicBezTo>
                  <a:pt x="4089400" y="3352800"/>
                  <a:pt x="4100432" y="3338176"/>
                  <a:pt x="4114800" y="3327400"/>
                </a:cubicBezTo>
                <a:cubicBezTo>
                  <a:pt x="4131733" y="3314700"/>
                  <a:pt x="4148260" y="3301438"/>
                  <a:pt x="4165600" y="3289300"/>
                </a:cubicBezTo>
                <a:cubicBezTo>
                  <a:pt x="4190609" y="3271794"/>
                  <a:pt x="4223484" y="3262922"/>
                  <a:pt x="4241800" y="3238500"/>
                </a:cubicBezTo>
                <a:cubicBezTo>
                  <a:pt x="4254500" y="3221567"/>
                  <a:pt x="4263639" y="3201251"/>
                  <a:pt x="4279900" y="3187700"/>
                </a:cubicBezTo>
                <a:cubicBezTo>
                  <a:pt x="4403851" y="3084408"/>
                  <a:pt x="4225487" y="3280213"/>
                  <a:pt x="4356100" y="3149600"/>
                </a:cubicBezTo>
                <a:cubicBezTo>
                  <a:pt x="4425298" y="3080402"/>
                  <a:pt x="4359531" y="3110356"/>
                  <a:pt x="4432300" y="3086100"/>
                </a:cubicBezTo>
                <a:cubicBezTo>
                  <a:pt x="4445000" y="3069167"/>
                  <a:pt x="4455433" y="3050267"/>
                  <a:pt x="4470400" y="3035300"/>
                </a:cubicBezTo>
                <a:cubicBezTo>
                  <a:pt x="4479746" y="3025954"/>
                  <a:pt x="4548551" y="2970824"/>
                  <a:pt x="4572000" y="2959100"/>
                </a:cubicBezTo>
                <a:cubicBezTo>
                  <a:pt x="4583974" y="2953113"/>
                  <a:pt x="4597400" y="2950633"/>
                  <a:pt x="4610100" y="2946400"/>
                </a:cubicBezTo>
                <a:cubicBezTo>
                  <a:pt x="4618567" y="2933700"/>
                  <a:pt x="4624707" y="2919093"/>
                  <a:pt x="4635500" y="2908300"/>
                </a:cubicBezTo>
                <a:cubicBezTo>
                  <a:pt x="4671896" y="2871904"/>
                  <a:pt x="4670383" y="2890858"/>
                  <a:pt x="4711700" y="2870200"/>
                </a:cubicBezTo>
                <a:cubicBezTo>
                  <a:pt x="4778889" y="2836606"/>
                  <a:pt x="4722363" y="2853512"/>
                  <a:pt x="4787900" y="2806700"/>
                </a:cubicBezTo>
                <a:cubicBezTo>
                  <a:pt x="4803306" y="2795696"/>
                  <a:pt x="4822347" y="2790839"/>
                  <a:pt x="4838700" y="2781300"/>
                </a:cubicBezTo>
                <a:cubicBezTo>
                  <a:pt x="4873197" y="2761177"/>
                  <a:pt x="4906287" y="2738731"/>
                  <a:pt x="4940300" y="2717800"/>
                </a:cubicBezTo>
                <a:cubicBezTo>
                  <a:pt x="4961323" y="2704863"/>
                  <a:pt x="4986346" y="2697154"/>
                  <a:pt x="5003800" y="2679700"/>
                </a:cubicBezTo>
                <a:cubicBezTo>
                  <a:pt x="5115110" y="2568390"/>
                  <a:pt x="4973912" y="2704607"/>
                  <a:pt x="5080000" y="2616200"/>
                </a:cubicBezTo>
                <a:cubicBezTo>
                  <a:pt x="5093798" y="2604702"/>
                  <a:pt x="5104302" y="2589598"/>
                  <a:pt x="5118100" y="2578100"/>
                </a:cubicBezTo>
                <a:cubicBezTo>
                  <a:pt x="5172695" y="2532604"/>
                  <a:pt x="5137022" y="2568639"/>
                  <a:pt x="5194300" y="2540000"/>
                </a:cubicBezTo>
                <a:cubicBezTo>
                  <a:pt x="5214253" y="2530023"/>
                  <a:pt x="5269777" y="2486088"/>
                  <a:pt x="5283200" y="2476500"/>
                </a:cubicBezTo>
                <a:cubicBezTo>
                  <a:pt x="5295620" y="2467628"/>
                  <a:pt x="5309574" y="2460871"/>
                  <a:pt x="5321300" y="2451100"/>
                </a:cubicBezTo>
                <a:cubicBezTo>
                  <a:pt x="5353880" y="2423950"/>
                  <a:pt x="5372768" y="2396825"/>
                  <a:pt x="5397500" y="2362200"/>
                </a:cubicBezTo>
                <a:cubicBezTo>
                  <a:pt x="5406372" y="2349780"/>
                  <a:pt x="5416701" y="2338048"/>
                  <a:pt x="5422900" y="2324100"/>
                </a:cubicBezTo>
                <a:cubicBezTo>
                  <a:pt x="5433774" y="2299634"/>
                  <a:pt x="5439833" y="2273300"/>
                  <a:pt x="5448300" y="2247900"/>
                </a:cubicBezTo>
                <a:cubicBezTo>
                  <a:pt x="5452533" y="2235200"/>
                  <a:pt x="5453574" y="2220939"/>
                  <a:pt x="5461000" y="2209800"/>
                </a:cubicBezTo>
                <a:cubicBezTo>
                  <a:pt x="5486509" y="2171536"/>
                  <a:pt x="5492464" y="2166016"/>
                  <a:pt x="5511800" y="2120900"/>
                </a:cubicBezTo>
                <a:cubicBezTo>
                  <a:pt x="5517073" y="2108595"/>
                  <a:pt x="5520822" y="2095672"/>
                  <a:pt x="5524500" y="2082800"/>
                </a:cubicBezTo>
                <a:cubicBezTo>
                  <a:pt x="5529295" y="2066017"/>
                  <a:pt x="5529394" y="2047612"/>
                  <a:pt x="5537200" y="2032000"/>
                </a:cubicBezTo>
                <a:cubicBezTo>
                  <a:pt x="5550852" y="2004696"/>
                  <a:pt x="5578347" y="1984760"/>
                  <a:pt x="5588000" y="1955800"/>
                </a:cubicBezTo>
                <a:cubicBezTo>
                  <a:pt x="5592233" y="1943100"/>
                  <a:pt x="5597796" y="1930768"/>
                  <a:pt x="5600700" y="1917700"/>
                </a:cubicBezTo>
                <a:cubicBezTo>
                  <a:pt x="5620316" y="1829428"/>
                  <a:pt x="5604412" y="1862994"/>
                  <a:pt x="5626100" y="1790700"/>
                </a:cubicBezTo>
                <a:cubicBezTo>
                  <a:pt x="5645665" y="1725482"/>
                  <a:pt x="5652663" y="1711593"/>
                  <a:pt x="5676900" y="1651000"/>
                </a:cubicBezTo>
                <a:cubicBezTo>
                  <a:pt x="5681133" y="1625600"/>
                  <a:pt x="5685684" y="1600251"/>
                  <a:pt x="5689600" y="1574800"/>
                </a:cubicBezTo>
                <a:cubicBezTo>
                  <a:pt x="5694152" y="1545214"/>
                  <a:pt x="5697379" y="1515427"/>
                  <a:pt x="5702300" y="1485900"/>
                </a:cubicBezTo>
                <a:cubicBezTo>
                  <a:pt x="5705849" y="1464608"/>
                  <a:pt x="5710767" y="1443567"/>
                  <a:pt x="5715000" y="1422400"/>
                </a:cubicBezTo>
                <a:cubicBezTo>
                  <a:pt x="5719233" y="1363133"/>
                  <a:pt x="5722321" y="1303774"/>
                  <a:pt x="5727700" y="1244600"/>
                </a:cubicBezTo>
                <a:cubicBezTo>
                  <a:pt x="5730790" y="1210610"/>
                  <a:pt x="5740400" y="1177130"/>
                  <a:pt x="5740400" y="1143000"/>
                </a:cubicBezTo>
                <a:cubicBezTo>
                  <a:pt x="5740400" y="1079359"/>
                  <a:pt x="5734362" y="1015791"/>
                  <a:pt x="5727700" y="952500"/>
                </a:cubicBezTo>
                <a:cubicBezTo>
                  <a:pt x="5723420" y="911841"/>
                  <a:pt x="5703263" y="875774"/>
                  <a:pt x="5689600" y="838200"/>
                </a:cubicBezTo>
                <a:cubicBezTo>
                  <a:pt x="5680450" y="813038"/>
                  <a:pt x="5674144" y="786859"/>
                  <a:pt x="5664200" y="762000"/>
                </a:cubicBezTo>
                <a:cubicBezTo>
                  <a:pt x="5655733" y="740833"/>
                  <a:pt x="5646805" y="719846"/>
                  <a:pt x="5638800" y="698500"/>
                </a:cubicBezTo>
                <a:cubicBezTo>
                  <a:pt x="5634100" y="685965"/>
                  <a:pt x="5632087" y="672374"/>
                  <a:pt x="5626100" y="660400"/>
                </a:cubicBezTo>
                <a:cubicBezTo>
                  <a:pt x="5611744" y="631688"/>
                  <a:pt x="5563919" y="577492"/>
                  <a:pt x="5549900" y="558800"/>
                </a:cubicBezTo>
                <a:cubicBezTo>
                  <a:pt x="5507567" y="502356"/>
                  <a:pt x="5545667" y="534811"/>
                  <a:pt x="5486400" y="495300"/>
                </a:cubicBezTo>
                <a:cubicBezTo>
                  <a:pt x="5477933" y="482600"/>
                  <a:pt x="5470771" y="468926"/>
                  <a:pt x="5461000" y="457200"/>
                </a:cubicBezTo>
                <a:cubicBezTo>
                  <a:pt x="5410405" y="396486"/>
                  <a:pt x="5439291" y="439109"/>
                  <a:pt x="5384800" y="393700"/>
                </a:cubicBezTo>
                <a:cubicBezTo>
                  <a:pt x="5371002" y="382202"/>
                  <a:pt x="5360337" y="367289"/>
                  <a:pt x="5346700" y="355600"/>
                </a:cubicBezTo>
                <a:cubicBezTo>
                  <a:pt x="5330629" y="341825"/>
                  <a:pt x="5311830" y="331438"/>
                  <a:pt x="5295900" y="317500"/>
                </a:cubicBezTo>
                <a:cubicBezTo>
                  <a:pt x="5277878" y="301731"/>
                  <a:pt x="5264258" y="281068"/>
                  <a:pt x="5245100" y="266700"/>
                </a:cubicBezTo>
                <a:cubicBezTo>
                  <a:pt x="5213150" y="242738"/>
                  <a:pt x="5171740" y="231440"/>
                  <a:pt x="5143500" y="203200"/>
                </a:cubicBezTo>
                <a:cubicBezTo>
                  <a:pt x="5126567" y="186267"/>
                  <a:pt x="5112625" y="165684"/>
                  <a:pt x="5092700" y="152400"/>
                </a:cubicBezTo>
                <a:cubicBezTo>
                  <a:pt x="5073732" y="139754"/>
                  <a:pt x="5049590" y="137195"/>
                  <a:pt x="5029200" y="127000"/>
                </a:cubicBezTo>
                <a:cubicBezTo>
                  <a:pt x="5007122" y="115961"/>
                  <a:pt x="4987778" y="99939"/>
                  <a:pt x="4965700" y="88900"/>
                </a:cubicBezTo>
                <a:cubicBezTo>
                  <a:pt x="4953726" y="82913"/>
                  <a:pt x="4939302" y="82701"/>
                  <a:pt x="4927600" y="76200"/>
                </a:cubicBezTo>
                <a:cubicBezTo>
                  <a:pt x="4900915" y="61375"/>
                  <a:pt x="4880360" y="35053"/>
                  <a:pt x="4851400" y="25400"/>
                </a:cubicBezTo>
                <a:lnTo>
                  <a:pt x="4775200" y="0"/>
                </a:lnTo>
                <a:cubicBezTo>
                  <a:pt x="4694767" y="4233"/>
                  <a:pt x="4614114" y="5408"/>
                  <a:pt x="4533900" y="12700"/>
                </a:cubicBezTo>
                <a:cubicBezTo>
                  <a:pt x="4503383" y="15474"/>
                  <a:pt x="4471649" y="41917"/>
                  <a:pt x="4445000" y="50800"/>
                </a:cubicBezTo>
                <a:cubicBezTo>
                  <a:pt x="4424522" y="57626"/>
                  <a:pt x="4402325" y="57820"/>
                  <a:pt x="4381500" y="63500"/>
                </a:cubicBezTo>
                <a:lnTo>
                  <a:pt x="4267200" y="101600"/>
                </a:lnTo>
                <a:lnTo>
                  <a:pt x="4191000" y="127000"/>
                </a:lnTo>
                <a:cubicBezTo>
                  <a:pt x="4178300" y="131233"/>
                  <a:pt x="4165887" y="136453"/>
                  <a:pt x="4152900" y="139700"/>
                </a:cubicBezTo>
                <a:cubicBezTo>
                  <a:pt x="4119033" y="148167"/>
                  <a:pt x="4084418" y="154061"/>
                  <a:pt x="4051300" y="165100"/>
                </a:cubicBezTo>
                <a:cubicBezTo>
                  <a:pt x="4038600" y="169333"/>
                  <a:pt x="4025735" y="173100"/>
                  <a:pt x="4013200" y="177800"/>
                </a:cubicBezTo>
                <a:cubicBezTo>
                  <a:pt x="3991854" y="185805"/>
                  <a:pt x="3971727" y="197326"/>
                  <a:pt x="3949700" y="203200"/>
                </a:cubicBezTo>
                <a:cubicBezTo>
                  <a:pt x="3907986" y="214324"/>
                  <a:pt x="3864583" y="218129"/>
                  <a:pt x="3822700" y="228600"/>
                </a:cubicBezTo>
                <a:lnTo>
                  <a:pt x="3721100" y="254000"/>
                </a:lnTo>
                <a:cubicBezTo>
                  <a:pt x="3699933" y="266700"/>
                  <a:pt x="3680798" y="283664"/>
                  <a:pt x="3657600" y="292100"/>
                </a:cubicBezTo>
                <a:cubicBezTo>
                  <a:pt x="3633400" y="300900"/>
                  <a:pt x="3606650" y="299750"/>
                  <a:pt x="3581400" y="304800"/>
                </a:cubicBezTo>
                <a:cubicBezTo>
                  <a:pt x="3564284" y="308223"/>
                  <a:pt x="3547639" y="313714"/>
                  <a:pt x="3530600" y="317500"/>
                </a:cubicBezTo>
                <a:cubicBezTo>
                  <a:pt x="3509528" y="322183"/>
                  <a:pt x="3488172" y="325517"/>
                  <a:pt x="3467100" y="330200"/>
                </a:cubicBezTo>
                <a:cubicBezTo>
                  <a:pt x="3434347" y="337479"/>
                  <a:pt x="3409057" y="344029"/>
                  <a:pt x="3378200" y="355600"/>
                </a:cubicBezTo>
                <a:cubicBezTo>
                  <a:pt x="3356854" y="363605"/>
                  <a:pt x="3336694" y="375002"/>
                  <a:pt x="3314700" y="381000"/>
                </a:cubicBezTo>
                <a:cubicBezTo>
                  <a:pt x="3289857" y="387775"/>
                  <a:pt x="3263900" y="389467"/>
                  <a:pt x="3238500" y="393700"/>
                </a:cubicBezTo>
                <a:cubicBezTo>
                  <a:pt x="3221567" y="402167"/>
                  <a:pt x="3205278" y="412069"/>
                  <a:pt x="3187700" y="419100"/>
                </a:cubicBezTo>
                <a:cubicBezTo>
                  <a:pt x="3162841" y="429044"/>
                  <a:pt x="3135447" y="432526"/>
                  <a:pt x="3111500" y="444500"/>
                </a:cubicBezTo>
                <a:cubicBezTo>
                  <a:pt x="3094567" y="452967"/>
                  <a:pt x="3078278" y="462869"/>
                  <a:pt x="3060700" y="469900"/>
                </a:cubicBezTo>
                <a:cubicBezTo>
                  <a:pt x="3035841" y="479844"/>
                  <a:pt x="3008447" y="483326"/>
                  <a:pt x="2984500" y="495300"/>
                </a:cubicBezTo>
                <a:cubicBezTo>
                  <a:pt x="2967567" y="503767"/>
                  <a:pt x="2951278" y="513669"/>
                  <a:pt x="2933700" y="520700"/>
                </a:cubicBezTo>
                <a:cubicBezTo>
                  <a:pt x="2874427" y="544409"/>
                  <a:pt x="2849531" y="543734"/>
                  <a:pt x="2794000" y="571500"/>
                </a:cubicBezTo>
                <a:cubicBezTo>
                  <a:pt x="2780348" y="578326"/>
                  <a:pt x="2768600" y="588433"/>
                  <a:pt x="2755900" y="596900"/>
                </a:cubicBezTo>
                <a:cubicBezTo>
                  <a:pt x="2694017" y="689725"/>
                  <a:pt x="2776378" y="579835"/>
                  <a:pt x="2679700" y="660400"/>
                </a:cubicBezTo>
                <a:cubicBezTo>
                  <a:pt x="2667974" y="670171"/>
                  <a:pt x="2664071" y="686774"/>
                  <a:pt x="2654300" y="698500"/>
                </a:cubicBezTo>
                <a:cubicBezTo>
                  <a:pt x="2642802" y="712298"/>
                  <a:pt x="2628900" y="723900"/>
                  <a:pt x="2616200" y="736600"/>
                </a:cubicBezTo>
                <a:cubicBezTo>
                  <a:pt x="2584278" y="832365"/>
                  <a:pt x="2627339" y="714323"/>
                  <a:pt x="2578100" y="812800"/>
                </a:cubicBezTo>
                <a:cubicBezTo>
                  <a:pt x="2572113" y="824774"/>
                  <a:pt x="2570100" y="838365"/>
                  <a:pt x="2565400" y="850900"/>
                </a:cubicBezTo>
                <a:cubicBezTo>
                  <a:pt x="2557395" y="872246"/>
                  <a:pt x="2550195" y="894010"/>
                  <a:pt x="2540000" y="914400"/>
                </a:cubicBezTo>
                <a:cubicBezTo>
                  <a:pt x="2533174" y="928052"/>
                  <a:pt x="2521426" y="938848"/>
                  <a:pt x="2514600" y="952500"/>
                </a:cubicBezTo>
                <a:cubicBezTo>
                  <a:pt x="2508613" y="964474"/>
                  <a:pt x="2507887" y="978626"/>
                  <a:pt x="2501900" y="990600"/>
                </a:cubicBezTo>
                <a:cubicBezTo>
                  <a:pt x="2490861" y="1012678"/>
                  <a:pt x="2476883" y="1033168"/>
                  <a:pt x="2463800" y="1054100"/>
                </a:cubicBezTo>
                <a:cubicBezTo>
                  <a:pt x="2455710" y="1067043"/>
                  <a:pt x="2445226" y="1078548"/>
                  <a:pt x="2438400" y="1092200"/>
                </a:cubicBezTo>
                <a:cubicBezTo>
                  <a:pt x="2432413" y="1104174"/>
                  <a:pt x="2431687" y="1118326"/>
                  <a:pt x="2425700" y="1130300"/>
                </a:cubicBezTo>
                <a:cubicBezTo>
                  <a:pt x="2364650" y="1252401"/>
                  <a:pt x="2443664" y="1052680"/>
                  <a:pt x="2362200" y="1231900"/>
                </a:cubicBezTo>
                <a:cubicBezTo>
                  <a:pt x="2347987" y="1263168"/>
                  <a:pt x="2336630" y="1328624"/>
                  <a:pt x="2311400" y="1358900"/>
                </a:cubicBezTo>
                <a:cubicBezTo>
                  <a:pt x="2301629" y="1370626"/>
                  <a:pt x="2286000" y="1375833"/>
                  <a:pt x="2273300" y="1384300"/>
                </a:cubicBezTo>
                <a:cubicBezTo>
                  <a:pt x="2242383" y="1430675"/>
                  <a:pt x="2216309" y="1466374"/>
                  <a:pt x="2197100" y="1524000"/>
                </a:cubicBezTo>
                <a:cubicBezTo>
                  <a:pt x="2188633" y="1549400"/>
                  <a:pt x="2186552" y="1577923"/>
                  <a:pt x="2171700" y="1600200"/>
                </a:cubicBezTo>
                <a:cubicBezTo>
                  <a:pt x="2109817" y="1693025"/>
                  <a:pt x="2185352" y="1576309"/>
                  <a:pt x="2120900" y="1689100"/>
                </a:cubicBezTo>
                <a:cubicBezTo>
                  <a:pt x="2113327" y="1702352"/>
                  <a:pt x="2102326" y="1713548"/>
                  <a:pt x="2095500" y="1727200"/>
                </a:cubicBezTo>
                <a:cubicBezTo>
                  <a:pt x="2089513" y="1739174"/>
                  <a:pt x="2088073" y="1752995"/>
                  <a:pt x="2082800" y="1765300"/>
                </a:cubicBezTo>
                <a:cubicBezTo>
                  <a:pt x="2075342" y="1782701"/>
                  <a:pt x="2064431" y="1798522"/>
                  <a:pt x="2057400" y="1816100"/>
                </a:cubicBezTo>
                <a:cubicBezTo>
                  <a:pt x="2047456" y="1840959"/>
                  <a:pt x="2040467" y="1866900"/>
                  <a:pt x="2032000" y="1892300"/>
                </a:cubicBezTo>
                <a:cubicBezTo>
                  <a:pt x="2027767" y="1905000"/>
                  <a:pt x="2027332" y="1919690"/>
                  <a:pt x="2019300" y="1930400"/>
                </a:cubicBezTo>
                <a:cubicBezTo>
                  <a:pt x="1989331" y="1970358"/>
                  <a:pt x="1973233" y="1985512"/>
                  <a:pt x="1955800" y="2032000"/>
                </a:cubicBezTo>
                <a:cubicBezTo>
                  <a:pt x="1943593" y="2064553"/>
                  <a:pt x="1945752" y="2090197"/>
                  <a:pt x="1930400" y="2120900"/>
                </a:cubicBezTo>
                <a:cubicBezTo>
                  <a:pt x="1923574" y="2134552"/>
                  <a:pt x="1911826" y="2145348"/>
                  <a:pt x="1905000" y="2159000"/>
                </a:cubicBezTo>
                <a:cubicBezTo>
                  <a:pt x="1899013" y="2170974"/>
                  <a:pt x="1898287" y="2185126"/>
                  <a:pt x="1892300" y="2197100"/>
                </a:cubicBezTo>
                <a:cubicBezTo>
                  <a:pt x="1881261" y="2219178"/>
                  <a:pt x="1864414" y="2238128"/>
                  <a:pt x="1854200" y="2260600"/>
                </a:cubicBezTo>
                <a:cubicBezTo>
                  <a:pt x="1792625" y="2396064"/>
                  <a:pt x="1868066" y="2276735"/>
                  <a:pt x="1803400" y="2438400"/>
                </a:cubicBezTo>
                <a:cubicBezTo>
                  <a:pt x="1794933" y="2459567"/>
                  <a:pt x="1785791" y="2480475"/>
                  <a:pt x="1778000" y="2501900"/>
                </a:cubicBezTo>
                <a:cubicBezTo>
                  <a:pt x="1768850" y="2527062"/>
                  <a:pt x="1767452" y="2555823"/>
                  <a:pt x="1752600" y="2578100"/>
                </a:cubicBezTo>
                <a:cubicBezTo>
                  <a:pt x="1735667" y="2603500"/>
                  <a:pt x="1711453" y="2625340"/>
                  <a:pt x="1701800" y="2654300"/>
                </a:cubicBezTo>
                <a:cubicBezTo>
                  <a:pt x="1669707" y="2750580"/>
                  <a:pt x="1692464" y="2709081"/>
                  <a:pt x="1638300" y="2781300"/>
                </a:cubicBezTo>
                <a:lnTo>
                  <a:pt x="1600200" y="2895600"/>
                </a:lnTo>
                <a:cubicBezTo>
                  <a:pt x="1595967" y="2908300"/>
                  <a:pt x="1592472" y="2921271"/>
                  <a:pt x="1587500" y="2933700"/>
                </a:cubicBezTo>
                <a:cubicBezTo>
                  <a:pt x="1579033" y="2954867"/>
                  <a:pt x="1569891" y="2975775"/>
                  <a:pt x="1562100" y="2997200"/>
                </a:cubicBezTo>
                <a:cubicBezTo>
                  <a:pt x="1552950" y="3022362"/>
                  <a:pt x="1546644" y="3048541"/>
                  <a:pt x="1536700" y="3073400"/>
                </a:cubicBezTo>
                <a:cubicBezTo>
                  <a:pt x="1528233" y="3094567"/>
                  <a:pt x="1519091" y="3115475"/>
                  <a:pt x="1511300" y="3136900"/>
                </a:cubicBezTo>
                <a:cubicBezTo>
                  <a:pt x="1502150" y="3162062"/>
                  <a:pt x="1495844" y="3188241"/>
                  <a:pt x="1485900" y="3213100"/>
                </a:cubicBezTo>
                <a:cubicBezTo>
                  <a:pt x="1477433" y="3234267"/>
                  <a:pt x="1467709" y="3254973"/>
                  <a:pt x="1460500" y="3276600"/>
                </a:cubicBezTo>
                <a:cubicBezTo>
                  <a:pt x="1454980" y="3293159"/>
                  <a:pt x="1454676" y="3311357"/>
                  <a:pt x="1447800" y="3327400"/>
                </a:cubicBezTo>
                <a:cubicBezTo>
                  <a:pt x="1441787" y="3341429"/>
                  <a:pt x="1429709" y="3352100"/>
                  <a:pt x="1422400" y="3365500"/>
                </a:cubicBezTo>
                <a:cubicBezTo>
                  <a:pt x="1404269" y="3398741"/>
                  <a:pt x="1388533" y="3433233"/>
                  <a:pt x="1371600" y="3467100"/>
                </a:cubicBezTo>
                <a:lnTo>
                  <a:pt x="1346200" y="3517900"/>
                </a:lnTo>
                <a:cubicBezTo>
                  <a:pt x="1337733" y="3534833"/>
                  <a:pt x="1331302" y="3552948"/>
                  <a:pt x="1320800" y="3568700"/>
                </a:cubicBezTo>
                <a:cubicBezTo>
                  <a:pt x="1312333" y="3581400"/>
                  <a:pt x="1302226" y="3593148"/>
                  <a:pt x="1295400" y="3606800"/>
                </a:cubicBezTo>
                <a:cubicBezTo>
                  <a:pt x="1289413" y="3618774"/>
                  <a:pt x="1289201" y="3633198"/>
                  <a:pt x="1282700" y="3644900"/>
                </a:cubicBezTo>
                <a:cubicBezTo>
                  <a:pt x="1267875" y="3671585"/>
                  <a:pt x="1248833" y="3695700"/>
                  <a:pt x="1231900" y="3721100"/>
                </a:cubicBezTo>
                <a:cubicBezTo>
                  <a:pt x="1223433" y="3733800"/>
                  <a:pt x="1211327" y="3744720"/>
                  <a:pt x="1206500" y="3759200"/>
                </a:cubicBezTo>
                <a:cubicBezTo>
                  <a:pt x="1187107" y="3817380"/>
                  <a:pt x="1201832" y="3786590"/>
                  <a:pt x="1155700" y="3848100"/>
                </a:cubicBezTo>
                <a:cubicBezTo>
                  <a:pt x="1142466" y="3887803"/>
                  <a:pt x="1129631" y="3937446"/>
                  <a:pt x="1092200" y="3962400"/>
                </a:cubicBezTo>
                <a:lnTo>
                  <a:pt x="1054100" y="3987800"/>
                </a:lnTo>
                <a:cubicBezTo>
                  <a:pt x="1045633" y="4000500"/>
                  <a:pt x="1040619" y="4016365"/>
                  <a:pt x="1028700" y="4025900"/>
                </a:cubicBezTo>
                <a:cubicBezTo>
                  <a:pt x="1018247" y="4034263"/>
                  <a:pt x="1000066" y="4029134"/>
                  <a:pt x="990600" y="4038600"/>
                </a:cubicBezTo>
                <a:cubicBezTo>
                  <a:pt x="981134" y="4048066"/>
                  <a:pt x="986263" y="4066247"/>
                  <a:pt x="977900" y="4076700"/>
                </a:cubicBezTo>
                <a:cubicBezTo>
                  <a:pt x="968365" y="4088619"/>
                  <a:pt x="952500" y="4093633"/>
                  <a:pt x="939800" y="4102100"/>
                </a:cubicBezTo>
                <a:cubicBezTo>
                  <a:pt x="918638" y="4165585"/>
                  <a:pt x="937928" y="4121103"/>
                  <a:pt x="889000" y="4191000"/>
                </a:cubicBezTo>
                <a:lnTo>
                  <a:pt x="812800" y="4305300"/>
                </a:lnTo>
                <a:cubicBezTo>
                  <a:pt x="804333" y="4318000"/>
                  <a:pt x="798193" y="4332607"/>
                  <a:pt x="787400" y="4343400"/>
                </a:cubicBezTo>
                <a:cubicBezTo>
                  <a:pt x="774700" y="4356100"/>
                  <a:pt x="760798" y="4367702"/>
                  <a:pt x="749300" y="4381500"/>
                </a:cubicBezTo>
                <a:cubicBezTo>
                  <a:pt x="739529" y="4393226"/>
                  <a:pt x="733671" y="4407874"/>
                  <a:pt x="723900" y="4419600"/>
                </a:cubicBezTo>
                <a:cubicBezTo>
                  <a:pt x="712402" y="4433398"/>
                  <a:pt x="697627" y="4444183"/>
                  <a:pt x="685800" y="4457700"/>
                </a:cubicBezTo>
                <a:cubicBezTo>
                  <a:pt x="667950" y="4478100"/>
                  <a:pt x="651264" y="4499515"/>
                  <a:pt x="635000" y="4521200"/>
                </a:cubicBezTo>
                <a:cubicBezTo>
                  <a:pt x="625842" y="4533411"/>
                  <a:pt x="619533" y="4547711"/>
                  <a:pt x="609600" y="4559300"/>
                </a:cubicBezTo>
                <a:cubicBezTo>
                  <a:pt x="594015" y="4577482"/>
                  <a:pt x="574385" y="4591918"/>
                  <a:pt x="558800" y="4610100"/>
                </a:cubicBezTo>
                <a:cubicBezTo>
                  <a:pt x="548867" y="4621689"/>
                  <a:pt x="543171" y="4636474"/>
                  <a:pt x="533400" y="4648200"/>
                </a:cubicBezTo>
                <a:cubicBezTo>
                  <a:pt x="521902" y="4661998"/>
                  <a:pt x="506798" y="4672502"/>
                  <a:pt x="495300" y="4686300"/>
                </a:cubicBezTo>
                <a:cubicBezTo>
                  <a:pt x="406893" y="4792388"/>
                  <a:pt x="543110" y="4651190"/>
                  <a:pt x="431800" y="4762500"/>
                </a:cubicBezTo>
                <a:cubicBezTo>
                  <a:pt x="401603" y="4853092"/>
                  <a:pt x="444421" y="4743568"/>
                  <a:pt x="381000" y="4838700"/>
                </a:cubicBezTo>
                <a:cubicBezTo>
                  <a:pt x="373574" y="4849839"/>
                  <a:pt x="376519" y="4866233"/>
                  <a:pt x="368300" y="4876800"/>
                </a:cubicBezTo>
                <a:cubicBezTo>
                  <a:pt x="307562" y="4954892"/>
                  <a:pt x="288408" y="4937987"/>
                  <a:pt x="241300" y="5016500"/>
                </a:cubicBezTo>
                <a:cubicBezTo>
                  <a:pt x="229571" y="5036048"/>
                  <a:pt x="227982" y="5060668"/>
                  <a:pt x="215900" y="5080000"/>
                </a:cubicBezTo>
                <a:cubicBezTo>
                  <a:pt x="206381" y="5095230"/>
                  <a:pt x="188239" y="5103485"/>
                  <a:pt x="177800" y="5118100"/>
                </a:cubicBezTo>
                <a:cubicBezTo>
                  <a:pt x="133755" y="5179763"/>
                  <a:pt x="167338" y="5151725"/>
                  <a:pt x="139700" y="5207000"/>
                </a:cubicBezTo>
                <a:cubicBezTo>
                  <a:pt x="132874" y="5220652"/>
                  <a:pt x="121126" y="5231448"/>
                  <a:pt x="114300" y="5245100"/>
                </a:cubicBezTo>
                <a:cubicBezTo>
                  <a:pt x="108313" y="5257074"/>
                  <a:pt x="106873" y="5270895"/>
                  <a:pt x="101600" y="5283200"/>
                </a:cubicBezTo>
                <a:cubicBezTo>
                  <a:pt x="94142" y="5300601"/>
                  <a:pt x="83231" y="5316422"/>
                  <a:pt x="76200" y="5334000"/>
                </a:cubicBezTo>
                <a:cubicBezTo>
                  <a:pt x="66256" y="5358859"/>
                  <a:pt x="57294" y="5384225"/>
                  <a:pt x="50800" y="5410200"/>
                </a:cubicBezTo>
                <a:cubicBezTo>
                  <a:pt x="46567" y="5427133"/>
                  <a:pt x="44229" y="5444657"/>
                  <a:pt x="38100" y="5461000"/>
                </a:cubicBezTo>
                <a:cubicBezTo>
                  <a:pt x="31453" y="5478727"/>
                  <a:pt x="20158" y="5494399"/>
                  <a:pt x="12700" y="5511800"/>
                </a:cubicBezTo>
                <a:cubicBezTo>
                  <a:pt x="7427" y="5524105"/>
                  <a:pt x="4233" y="5537200"/>
                  <a:pt x="0" y="5549900"/>
                </a:cubicBezTo>
                <a:cubicBezTo>
                  <a:pt x="4069" y="5566176"/>
                  <a:pt x="16290" y="5620580"/>
                  <a:pt x="25400" y="5638800"/>
                </a:cubicBezTo>
                <a:cubicBezTo>
                  <a:pt x="32226" y="5652452"/>
                  <a:pt x="40659" y="5665492"/>
                  <a:pt x="50800" y="5676900"/>
                </a:cubicBezTo>
                <a:cubicBezTo>
                  <a:pt x="74665" y="5703748"/>
                  <a:pt x="101600" y="5727700"/>
                  <a:pt x="127000" y="5753100"/>
                </a:cubicBezTo>
                <a:cubicBezTo>
                  <a:pt x="139700" y="5765800"/>
                  <a:pt x="150156" y="5781237"/>
                  <a:pt x="165100" y="5791200"/>
                </a:cubicBezTo>
                <a:cubicBezTo>
                  <a:pt x="177800" y="5799667"/>
                  <a:pt x="191474" y="5806829"/>
                  <a:pt x="203200" y="5816600"/>
                </a:cubicBezTo>
                <a:cubicBezTo>
                  <a:pt x="216998" y="5828098"/>
                  <a:pt x="225600" y="5845978"/>
                  <a:pt x="241300" y="5854700"/>
                </a:cubicBezTo>
                <a:cubicBezTo>
                  <a:pt x="264705" y="5867703"/>
                  <a:pt x="317500" y="5880100"/>
                  <a:pt x="317500" y="5880100"/>
                </a:cubicBezTo>
                <a:cubicBezTo>
                  <a:pt x="334433" y="5875867"/>
                  <a:pt x="353145" y="5876060"/>
                  <a:pt x="368300" y="5867400"/>
                </a:cubicBezTo>
                <a:cubicBezTo>
                  <a:pt x="383894" y="5858489"/>
                  <a:pt x="392602" y="5840798"/>
                  <a:pt x="406400" y="5829300"/>
                </a:cubicBezTo>
                <a:cubicBezTo>
                  <a:pt x="418126" y="5819529"/>
                  <a:pt x="432774" y="5813671"/>
                  <a:pt x="444500" y="5803900"/>
                </a:cubicBezTo>
                <a:cubicBezTo>
                  <a:pt x="458298" y="5792402"/>
                  <a:pt x="468423" y="5776827"/>
                  <a:pt x="482600" y="5765800"/>
                </a:cubicBezTo>
                <a:cubicBezTo>
                  <a:pt x="506697" y="5747058"/>
                  <a:pt x="537214" y="5736586"/>
                  <a:pt x="558800" y="5715000"/>
                </a:cubicBezTo>
                <a:cubicBezTo>
                  <a:pt x="571500" y="5702300"/>
                  <a:pt x="581306" y="5685811"/>
                  <a:pt x="596900" y="5676900"/>
                </a:cubicBezTo>
                <a:cubicBezTo>
                  <a:pt x="612055" y="5668240"/>
                  <a:pt x="647700" y="5664200"/>
                  <a:pt x="647700" y="566420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Vrije vorm 5"/>
          <p:cNvSpPr/>
          <p:nvPr/>
        </p:nvSpPr>
        <p:spPr bwMode="auto">
          <a:xfrm>
            <a:off x="5524500" y="2146300"/>
            <a:ext cx="6464300" cy="7912100"/>
          </a:xfrm>
          <a:custGeom>
            <a:avLst/>
            <a:gdLst>
              <a:gd name="connsiteX0" fmla="*/ 5651500 w 6464300"/>
              <a:gd name="connsiteY0" fmla="*/ 2425700 h 7912100"/>
              <a:gd name="connsiteX1" fmla="*/ 5588000 w 6464300"/>
              <a:gd name="connsiteY1" fmla="*/ 2476500 h 7912100"/>
              <a:gd name="connsiteX2" fmla="*/ 5473700 w 6464300"/>
              <a:gd name="connsiteY2" fmla="*/ 2578100 h 7912100"/>
              <a:gd name="connsiteX3" fmla="*/ 5448300 w 6464300"/>
              <a:gd name="connsiteY3" fmla="*/ 2616200 h 7912100"/>
              <a:gd name="connsiteX4" fmla="*/ 5410200 w 6464300"/>
              <a:gd name="connsiteY4" fmla="*/ 2641600 h 7912100"/>
              <a:gd name="connsiteX5" fmla="*/ 5397500 w 6464300"/>
              <a:gd name="connsiteY5" fmla="*/ 2679700 h 7912100"/>
              <a:gd name="connsiteX6" fmla="*/ 5359400 w 6464300"/>
              <a:gd name="connsiteY6" fmla="*/ 2730500 h 7912100"/>
              <a:gd name="connsiteX7" fmla="*/ 5334000 w 6464300"/>
              <a:gd name="connsiteY7" fmla="*/ 2768600 h 7912100"/>
              <a:gd name="connsiteX8" fmla="*/ 5308600 w 6464300"/>
              <a:gd name="connsiteY8" fmla="*/ 2844800 h 7912100"/>
              <a:gd name="connsiteX9" fmla="*/ 5295900 w 6464300"/>
              <a:gd name="connsiteY9" fmla="*/ 2933700 h 7912100"/>
              <a:gd name="connsiteX10" fmla="*/ 5321300 w 6464300"/>
              <a:gd name="connsiteY10" fmla="*/ 3060700 h 7912100"/>
              <a:gd name="connsiteX11" fmla="*/ 5334000 w 6464300"/>
              <a:gd name="connsiteY11" fmla="*/ 3111500 h 7912100"/>
              <a:gd name="connsiteX12" fmla="*/ 5346700 w 6464300"/>
              <a:gd name="connsiteY12" fmla="*/ 3149600 h 7912100"/>
              <a:gd name="connsiteX13" fmla="*/ 5372100 w 6464300"/>
              <a:gd name="connsiteY13" fmla="*/ 3302000 h 7912100"/>
              <a:gd name="connsiteX14" fmla="*/ 5397500 w 6464300"/>
              <a:gd name="connsiteY14" fmla="*/ 3340100 h 7912100"/>
              <a:gd name="connsiteX15" fmla="*/ 5410200 w 6464300"/>
              <a:gd name="connsiteY15" fmla="*/ 3378200 h 7912100"/>
              <a:gd name="connsiteX16" fmla="*/ 5448300 w 6464300"/>
              <a:gd name="connsiteY16" fmla="*/ 3416300 h 7912100"/>
              <a:gd name="connsiteX17" fmla="*/ 5473700 w 6464300"/>
              <a:gd name="connsiteY17" fmla="*/ 3492500 h 7912100"/>
              <a:gd name="connsiteX18" fmla="*/ 5486400 w 6464300"/>
              <a:gd name="connsiteY18" fmla="*/ 3543300 h 7912100"/>
              <a:gd name="connsiteX19" fmla="*/ 5537200 w 6464300"/>
              <a:gd name="connsiteY19" fmla="*/ 3619500 h 7912100"/>
              <a:gd name="connsiteX20" fmla="*/ 5562600 w 6464300"/>
              <a:gd name="connsiteY20" fmla="*/ 3657600 h 7912100"/>
              <a:gd name="connsiteX21" fmla="*/ 5588000 w 6464300"/>
              <a:gd name="connsiteY21" fmla="*/ 3695700 h 7912100"/>
              <a:gd name="connsiteX22" fmla="*/ 5600700 w 6464300"/>
              <a:gd name="connsiteY22" fmla="*/ 3746500 h 7912100"/>
              <a:gd name="connsiteX23" fmla="*/ 5613400 w 6464300"/>
              <a:gd name="connsiteY23" fmla="*/ 3784600 h 7912100"/>
              <a:gd name="connsiteX24" fmla="*/ 5626100 w 6464300"/>
              <a:gd name="connsiteY24" fmla="*/ 3886200 h 7912100"/>
              <a:gd name="connsiteX25" fmla="*/ 5613400 w 6464300"/>
              <a:gd name="connsiteY25" fmla="*/ 4051300 h 7912100"/>
              <a:gd name="connsiteX26" fmla="*/ 5575300 w 6464300"/>
              <a:gd name="connsiteY26" fmla="*/ 4140200 h 7912100"/>
              <a:gd name="connsiteX27" fmla="*/ 5473700 w 6464300"/>
              <a:gd name="connsiteY27" fmla="*/ 4254500 h 7912100"/>
              <a:gd name="connsiteX28" fmla="*/ 5435600 w 6464300"/>
              <a:gd name="connsiteY28" fmla="*/ 4279900 h 7912100"/>
              <a:gd name="connsiteX29" fmla="*/ 5321300 w 6464300"/>
              <a:gd name="connsiteY29" fmla="*/ 4305300 h 7912100"/>
              <a:gd name="connsiteX30" fmla="*/ 5245100 w 6464300"/>
              <a:gd name="connsiteY30" fmla="*/ 4216400 h 7912100"/>
              <a:gd name="connsiteX31" fmla="*/ 5194300 w 6464300"/>
              <a:gd name="connsiteY31" fmla="*/ 4152900 h 7912100"/>
              <a:gd name="connsiteX32" fmla="*/ 5168900 w 6464300"/>
              <a:gd name="connsiteY32" fmla="*/ 4114800 h 7912100"/>
              <a:gd name="connsiteX33" fmla="*/ 5156200 w 6464300"/>
              <a:gd name="connsiteY33" fmla="*/ 4076700 h 7912100"/>
              <a:gd name="connsiteX34" fmla="*/ 5105400 w 6464300"/>
              <a:gd name="connsiteY34" fmla="*/ 4000500 h 7912100"/>
              <a:gd name="connsiteX35" fmla="*/ 5003800 w 6464300"/>
              <a:gd name="connsiteY35" fmla="*/ 3848100 h 7912100"/>
              <a:gd name="connsiteX36" fmla="*/ 4940300 w 6464300"/>
              <a:gd name="connsiteY36" fmla="*/ 3759200 h 7912100"/>
              <a:gd name="connsiteX37" fmla="*/ 4876800 w 6464300"/>
              <a:gd name="connsiteY37" fmla="*/ 3683000 h 7912100"/>
              <a:gd name="connsiteX38" fmla="*/ 4800600 w 6464300"/>
              <a:gd name="connsiteY38" fmla="*/ 3644900 h 7912100"/>
              <a:gd name="connsiteX39" fmla="*/ 4762500 w 6464300"/>
              <a:gd name="connsiteY39" fmla="*/ 3619500 h 7912100"/>
              <a:gd name="connsiteX40" fmla="*/ 4597400 w 6464300"/>
              <a:gd name="connsiteY40" fmla="*/ 3657600 h 7912100"/>
              <a:gd name="connsiteX41" fmla="*/ 4521200 w 6464300"/>
              <a:gd name="connsiteY41" fmla="*/ 3683000 h 7912100"/>
              <a:gd name="connsiteX42" fmla="*/ 4432300 w 6464300"/>
              <a:gd name="connsiteY42" fmla="*/ 3797300 h 7912100"/>
              <a:gd name="connsiteX43" fmla="*/ 4394200 w 6464300"/>
              <a:gd name="connsiteY43" fmla="*/ 3848100 h 7912100"/>
              <a:gd name="connsiteX44" fmla="*/ 4368800 w 6464300"/>
              <a:gd name="connsiteY44" fmla="*/ 3911600 h 7912100"/>
              <a:gd name="connsiteX45" fmla="*/ 4318000 w 6464300"/>
              <a:gd name="connsiteY45" fmla="*/ 4051300 h 7912100"/>
              <a:gd name="connsiteX46" fmla="*/ 4330700 w 6464300"/>
              <a:gd name="connsiteY46" fmla="*/ 4152900 h 7912100"/>
              <a:gd name="connsiteX47" fmla="*/ 4406900 w 6464300"/>
              <a:gd name="connsiteY47" fmla="*/ 4229100 h 7912100"/>
              <a:gd name="connsiteX48" fmla="*/ 4432300 w 6464300"/>
              <a:gd name="connsiteY48" fmla="*/ 4267200 h 7912100"/>
              <a:gd name="connsiteX49" fmla="*/ 4470400 w 6464300"/>
              <a:gd name="connsiteY49" fmla="*/ 4279900 h 7912100"/>
              <a:gd name="connsiteX50" fmla="*/ 4495800 w 6464300"/>
              <a:gd name="connsiteY50" fmla="*/ 4318000 h 7912100"/>
              <a:gd name="connsiteX51" fmla="*/ 4533900 w 6464300"/>
              <a:gd name="connsiteY51" fmla="*/ 4330700 h 7912100"/>
              <a:gd name="connsiteX52" fmla="*/ 4610100 w 6464300"/>
              <a:gd name="connsiteY52" fmla="*/ 4406900 h 7912100"/>
              <a:gd name="connsiteX53" fmla="*/ 4610100 w 6464300"/>
              <a:gd name="connsiteY53" fmla="*/ 4406900 h 7912100"/>
              <a:gd name="connsiteX54" fmla="*/ 4660900 w 6464300"/>
              <a:gd name="connsiteY54" fmla="*/ 4483100 h 7912100"/>
              <a:gd name="connsiteX55" fmla="*/ 4686300 w 6464300"/>
              <a:gd name="connsiteY55" fmla="*/ 4533900 h 7912100"/>
              <a:gd name="connsiteX56" fmla="*/ 4737100 w 6464300"/>
              <a:gd name="connsiteY56" fmla="*/ 4610100 h 7912100"/>
              <a:gd name="connsiteX57" fmla="*/ 4775200 w 6464300"/>
              <a:gd name="connsiteY57" fmla="*/ 4635500 h 7912100"/>
              <a:gd name="connsiteX58" fmla="*/ 4851400 w 6464300"/>
              <a:gd name="connsiteY58" fmla="*/ 4699000 h 7912100"/>
              <a:gd name="connsiteX59" fmla="*/ 4876800 w 6464300"/>
              <a:gd name="connsiteY59" fmla="*/ 4737100 h 7912100"/>
              <a:gd name="connsiteX60" fmla="*/ 4914900 w 6464300"/>
              <a:gd name="connsiteY60" fmla="*/ 4775200 h 7912100"/>
              <a:gd name="connsiteX61" fmla="*/ 4953000 w 6464300"/>
              <a:gd name="connsiteY61" fmla="*/ 4864100 h 7912100"/>
              <a:gd name="connsiteX62" fmla="*/ 4978400 w 6464300"/>
              <a:gd name="connsiteY62" fmla="*/ 4927600 h 7912100"/>
              <a:gd name="connsiteX63" fmla="*/ 4991100 w 6464300"/>
              <a:gd name="connsiteY63" fmla="*/ 5003800 h 7912100"/>
              <a:gd name="connsiteX64" fmla="*/ 5029200 w 6464300"/>
              <a:gd name="connsiteY64" fmla="*/ 5041900 h 7912100"/>
              <a:gd name="connsiteX65" fmla="*/ 5054600 w 6464300"/>
              <a:gd name="connsiteY65" fmla="*/ 5080000 h 7912100"/>
              <a:gd name="connsiteX66" fmla="*/ 5067300 w 6464300"/>
              <a:gd name="connsiteY66" fmla="*/ 5130800 h 7912100"/>
              <a:gd name="connsiteX67" fmla="*/ 5041900 w 6464300"/>
              <a:gd name="connsiteY67" fmla="*/ 5270500 h 7912100"/>
              <a:gd name="connsiteX68" fmla="*/ 5016500 w 6464300"/>
              <a:gd name="connsiteY68" fmla="*/ 5321300 h 7912100"/>
              <a:gd name="connsiteX69" fmla="*/ 4978400 w 6464300"/>
              <a:gd name="connsiteY69" fmla="*/ 5410200 h 7912100"/>
              <a:gd name="connsiteX70" fmla="*/ 4889500 w 6464300"/>
              <a:gd name="connsiteY70" fmla="*/ 5524500 h 7912100"/>
              <a:gd name="connsiteX71" fmla="*/ 4838700 w 6464300"/>
              <a:gd name="connsiteY71" fmla="*/ 5638800 h 7912100"/>
              <a:gd name="connsiteX72" fmla="*/ 4813300 w 6464300"/>
              <a:gd name="connsiteY72" fmla="*/ 5689600 h 7912100"/>
              <a:gd name="connsiteX73" fmla="*/ 4800600 w 6464300"/>
              <a:gd name="connsiteY73" fmla="*/ 5727700 h 7912100"/>
              <a:gd name="connsiteX74" fmla="*/ 4762500 w 6464300"/>
              <a:gd name="connsiteY74" fmla="*/ 5765800 h 7912100"/>
              <a:gd name="connsiteX75" fmla="*/ 4749800 w 6464300"/>
              <a:gd name="connsiteY75" fmla="*/ 5803900 h 7912100"/>
              <a:gd name="connsiteX76" fmla="*/ 4699000 w 6464300"/>
              <a:gd name="connsiteY76" fmla="*/ 5880100 h 7912100"/>
              <a:gd name="connsiteX77" fmla="*/ 4648200 w 6464300"/>
              <a:gd name="connsiteY77" fmla="*/ 5956300 h 7912100"/>
              <a:gd name="connsiteX78" fmla="*/ 4610100 w 6464300"/>
              <a:gd name="connsiteY78" fmla="*/ 6032500 h 7912100"/>
              <a:gd name="connsiteX79" fmla="*/ 4597400 w 6464300"/>
              <a:gd name="connsiteY79" fmla="*/ 6070600 h 7912100"/>
              <a:gd name="connsiteX80" fmla="*/ 4572000 w 6464300"/>
              <a:gd name="connsiteY80" fmla="*/ 6108700 h 7912100"/>
              <a:gd name="connsiteX81" fmla="*/ 4521200 w 6464300"/>
              <a:gd name="connsiteY81" fmla="*/ 6197600 h 7912100"/>
              <a:gd name="connsiteX82" fmla="*/ 4508500 w 6464300"/>
              <a:gd name="connsiteY82" fmla="*/ 6261100 h 7912100"/>
              <a:gd name="connsiteX83" fmla="*/ 4495800 w 6464300"/>
              <a:gd name="connsiteY83" fmla="*/ 6350000 h 7912100"/>
              <a:gd name="connsiteX84" fmla="*/ 4457700 w 6464300"/>
              <a:gd name="connsiteY84" fmla="*/ 6451600 h 7912100"/>
              <a:gd name="connsiteX85" fmla="*/ 4445000 w 6464300"/>
              <a:gd name="connsiteY85" fmla="*/ 6502400 h 7912100"/>
              <a:gd name="connsiteX86" fmla="*/ 4419600 w 6464300"/>
              <a:gd name="connsiteY86" fmla="*/ 6604000 h 7912100"/>
              <a:gd name="connsiteX87" fmla="*/ 4394200 w 6464300"/>
              <a:gd name="connsiteY87" fmla="*/ 6883400 h 7912100"/>
              <a:gd name="connsiteX88" fmla="*/ 4330700 w 6464300"/>
              <a:gd name="connsiteY88" fmla="*/ 7188200 h 7912100"/>
              <a:gd name="connsiteX89" fmla="*/ 4292600 w 6464300"/>
              <a:gd name="connsiteY89" fmla="*/ 7200900 h 7912100"/>
              <a:gd name="connsiteX90" fmla="*/ 4191000 w 6464300"/>
              <a:gd name="connsiteY90" fmla="*/ 7289800 h 7912100"/>
              <a:gd name="connsiteX91" fmla="*/ 4152900 w 6464300"/>
              <a:gd name="connsiteY91" fmla="*/ 7340600 h 7912100"/>
              <a:gd name="connsiteX92" fmla="*/ 4038600 w 6464300"/>
              <a:gd name="connsiteY92" fmla="*/ 7404100 h 7912100"/>
              <a:gd name="connsiteX93" fmla="*/ 3911600 w 6464300"/>
              <a:gd name="connsiteY93" fmla="*/ 7543800 h 7912100"/>
              <a:gd name="connsiteX94" fmla="*/ 3860800 w 6464300"/>
              <a:gd name="connsiteY94" fmla="*/ 7569200 h 7912100"/>
              <a:gd name="connsiteX95" fmla="*/ 3822700 w 6464300"/>
              <a:gd name="connsiteY95" fmla="*/ 7594600 h 7912100"/>
              <a:gd name="connsiteX96" fmla="*/ 3683000 w 6464300"/>
              <a:gd name="connsiteY96" fmla="*/ 7632700 h 7912100"/>
              <a:gd name="connsiteX97" fmla="*/ 3606800 w 6464300"/>
              <a:gd name="connsiteY97" fmla="*/ 7658100 h 7912100"/>
              <a:gd name="connsiteX98" fmla="*/ 3543300 w 6464300"/>
              <a:gd name="connsiteY98" fmla="*/ 7683500 h 7912100"/>
              <a:gd name="connsiteX99" fmla="*/ 3467100 w 6464300"/>
              <a:gd name="connsiteY99" fmla="*/ 7708900 h 7912100"/>
              <a:gd name="connsiteX100" fmla="*/ 3403600 w 6464300"/>
              <a:gd name="connsiteY100" fmla="*/ 7734300 h 7912100"/>
              <a:gd name="connsiteX101" fmla="*/ 3314700 w 6464300"/>
              <a:gd name="connsiteY101" fmla="*/ 7759700 h 7912100"/>
              <a:gd name="connsiteX102" fmla="*/ 3175000 w 6464300"/>
              <a:gd name="connsiteY102" fmla="*/ 7785100 h 7912100"/>
              <a:gd name="connsiteX103" fmla="*/ 2997200 w 6464300"/>
              <a:gd name="connsiteY103" fmla="*/ 7810500 h 7912100"/>
              <a:gd name="connsiteX104" fmla="*/ 2705100 w 6464300"/>
              <a:gd name="connsiteY104" fmla="*/ 7835900 h 7912100"/>
              <a:gd name="connsiteX105" fmla="*/ 2616200 w 6464300"/>
              <a:gd name="connsiteY105" fmla="*/ 7848600 h 7912100"/>
              <a:gd name="connsiteX106" fmla="*/ 2514600 w 6464300"/>
              <a:gd name="connsiteY106" fmla="*/ 7874000 h 7912100"/>
              <a:gd name="connsiteX107" fmla="*/ 2463800 w 6464300"/>
              <a:gd name="connsiteY107" fmla="*/ 7886700 h 7912100"/>
              <a:gd name="connsiteX108" fmla="*/ 2298700 w 6464300"/>
              <a:gd name="connsiteY108" fmla="*/ 7912100 h 7912100"/>
              <a:gd name="connsiteX109" fmla="*/ 2057400 w 6464300"/>
              <a:gd name="connsiteY109" fmla="*/ 7899400 h 7912100"/>
              <a:gd name="connsiteX110" fmla="*/ 2006600 w 6464300"/>
              <a:gd name="connsiteY110" fmla="*/ 7874000 h 7912100"/>
              <a:gd name="connsiteX111" fmla="*/ 1968500 w 6464300"/>
              <a:gd name="connsiteY111" fmla="*/ 7861300 h 7912100"/>
              <a:gd name="connsiteX112" fmla="*/ 1892300 w 6464300"/>
              <a:gd name="connsiteY112" fmla="*/ 7848600 h 7912100"/>
              <a:gd name="connsiteX113" fmla="*/ 1828800 w 6464300"/>
              <a:gd name="connsiteY113" fmla="*/ 7835900 h 7912100"/>
              <a:gd name="connsiteX114" fmla="*/ 1727200 w 6464300"/>
              <a:gd name="connsiteY114" fmla="*/ 7823200 h 7912100"/>
              <a:gd name="connsiteX115" fmla="*/ 1663700 w 6464300"/>
              <a:gd name="connsiteY115" fmla="*/ 7810500 h 7912100"/>
              <a:gd name="connsiteX116" fmla="*/ 1574800 w 6464300"/>
              <a:gd name="connsiteY116" fmla="*/ 7797800 h 7912100"/>
              <a:gd name="connsiteX117" fmla="*/ 1473200 w 6464300"/>
              <a:gd name="connsiteY117" fmla="*/ 7759700 h 7912100"/>
              <a:gd name="connsiteX118" fmla="*/ 1397000 w 6464300"/>
              <a:gd name="connsiteY118" fmla="*/ 7734300 h 7912100"/>
              <a:gd name="connsiteX119" fmla="*/ 1358900 w 6464300"/>
              <a:gd name="connsiteY119" fmla="*/ 7721600 h 7912100"/>
              <a:gd name="connsiteX120" fmla="*/ 1320800 w 6464300"/>
              <a:gd name="connsiteY120" fmla="*/ 7708900 h 7912100"/>
              <a:gd name="connsiteX121" fmla="*/ 1282700 w 6464300"/>
              <a:gd name="connsiteY121" fmla="*/ 7683500 h 7912100"/>
              <a:gd name="connsiteX122" fmla="*/ 1244600 w 6464300"/>
              <a:gd name="connsiteY122" fmla="*/ 7670800 h 7912100"/>
              <a:gd name="connsiteX123" fmla="*/ 1206500 w 6464300"/>
              <a:gd name="connsiteY123" fmla="*/ 7645400 h 7912100"/>
              <a:gd name="connsiteX124" fmla="*/ 1155700 w 6464300"/>
              <a:gd name="connsiteY124" fmla="*/ 7620000 h 7912100"/>
              <a:gd name="connsiteX125" fmla="*/ 1079500 w 6464300"/>
              <a:gd name="connsiteY125" fmla="*/ 7569200 h 7912100"/>
              <a:gd name="connsiteX126" fmla="*/ 977900 w 6464300"/>
              <a:gd name="connsiteY126" fmla="*/ 7543800 h 7912100"/>
              <a:gd name="connsiteX127" fmla="*/ 863600 w 6464300"/>
              <a:gd name="connsiteY127" fmla="*/ 7493000 h 7912100"/>
              <a:gd name="connsiteX128" fmla="*/ 825500 w 6464300"/>
              <a:gd name="connsiteY128" fmla="*/ 7480300 h 7912100"/>
              <a:gd name="connsiteX129" fmla="*/ 812800 w 6464300"/>
              <a:gd name="connsiteY129" fmla="*/ 7442200 h 7912100"/>
              <a:gd name="connsiteX130" fmla="*/ 787400 w 6464300"/>
              <a:gd name="connsiteY130" fmla="*/ 7404100 h 7912100"/>
              <a:gd name="connsiteX131" fmla="*/ 800100 w 6464300"/>
              <a:gd name="connsiteY131" fmla="*/ 7366000 h 7912100"/>
              <a:gd name="connsiteX132" fmla="*/ 774700 w 6464300"/>
              <a:gd name="connsiteY132" fmla="*/ 7315200 h 7912100"/>
              <a:gd name="connsiteX133" fmla="*/ 698500 w 6464300"/>
              <a:gd name="connsiteY133" fmla="*/ 7264400 h 7912100"/>
              <a:gd name="connsiteX134" fmla="*/ 647700 w 6464300"/>
              <a:gd name="connsiteY134" fmla="*/ 7226300 h 7912100"/>
              <a:gd name="connsiteX135" fmla="*/ 571500 w 6464300"/>
              <a:gd name="connsiteY135" fmla="*/ 7175500 h 7912100"/>
              <a:gd name="connsiteX136" fmla="*/ 520700 w 6464300"/>
              <a:gd name="connsiteY136" fmla="*/ 7137400 h 7912100"/>
              <a:gd name="connsiteX137" fmla="*/ 482600 w 6464300"/>
              <a:gd name="connsiteY137" fmla="*/ 7112000 h 7912100"/>
              <a:gd name="connsiteX138" fmla="*/ 406400 w 6464300"/>
              <a:gd name="connsiteY138" fmla="*/ 7048500 h 7912100"/>
              <a:gd name="connsiteX139" fmla="*/ 355600 w 6464300"/>
              <a:gd name="connsiteY139" fmla="*/ 6972300 h 7912100"/>
              <a:gd name="connsiteX140" fmla="*/ 330200 w 6464300"/>
              <a:gd name="connsiteY140" fmla="*/ 6934200 h 7912100"/>
              <a:gd name="connsiteX141" fmla="*/ 203200 w 6464300"/>
              <a:gd name="connsiteY141" fmla="*/ 6819900 h 7912100"/>
              <a:gd name="connsiteX142" fmla="*/ 165100 w 6464300"/>
              <a:gd name="connsiteY142" fmla="*/ 6781800 h 7912100"/>
              <a:gd name="connsiteX143" fmla="*/ 139700 w 6464300"/>
              <a:gd name="connsiteY143" fmla="*/ 6731000 h 7912100"/>
              <a:gd name="connsiteX144" fmla="*/ 101600 w 6464300"/>
              <a:gd name="connsiteY144" fmla="*/ 6591300 h 7912100"/>
              <a:gd name="connsiteX145" fmla="*/ 76200 w 6464300"/>
              <a:gd name="connsiteY145" fmla="*/ 6515100 h 7912100"/>
              <a:gd name="connsiteX146" fmla="*/ 63500 w 6464300"/>
              <a:gd name="connsiteY146" fmla="*/ 6464300 h 7912100"/>
              <a:gd name="connsiteX147" fmla="*/ 12700 w 6464300"/>
              <a:gd name="connsiteY147" fmla="*/ 6350000 h 7912100"/>
              <a:gd name="connsiteX148" fmla="*/ 0 w 6464300"/>
              <a:gd name="connsiteY148" fmla="*/ 6299200 h 7912100"/>
              <a:gd name="connsiteX149" fmla="*/ 12700 w 6464300"/>
              <a:gd name="connsiteY149" fmla="*/ 5473700 h 7912100"/>
              <a:gd name="connsiteX150" fmla="*/ 25400 w 6464300"/>
              <a:gd name="connsiteY150" fmla="*/ 5283200 h 7912100"/>
              <a:gd name="connsiteX151" fmla="*/ 38100 w 6464300"/>
              <a:gd name="connsiteY151" fmla="*/ 5016500 h 7912100"/>
              <a:gd name="connsiteX152" fmla="*/ 50800 w 6464300"/>
              <a:gd name="connsiteY152" fmla="*/ 4940300 h 7912100"/>
              <a:gd name="connsiteX153" fmla="*/ 76200 w 6464300"/>
              <a:gd name="connsiteY153" fmla="*/ 4699000 h 7912100"/>
              <a:gd name="connsiteX154" fmla="*/ 127000 w 6464300"/>
              <a:gd name="connsiteY154" fmla="*/ 4572000 h 7912100"/>
              <a:gd name="connsiteX155" fmla="*/ 152400 w 6464300"/>
              <a:gd name="connsiteY155" fmla="*/ 4508500 h 7912100"/>
              <a:gd name="connsiteX156" fmla="*/ 177800 w 6464300"/>
              <a:gd name="connsiteY156" fmla="*/ 4457700 h 7912100"/>
              <a:gd name="connsiteX157" fmla="*/ 190500 w 6464300"/>
              <a:gd name="connsiteY157" fmla="*/ 4419600 h 7912100"/>
              <a:gd name="connsiteX158" fmla="*/ 215900 w 6464300"/>
              <a:gd name="connsiteY158" fmla="*/ 4368800 h 7912100"/>
              <a:gd name="connsiteX159" fmla="*/ 228600 w 6464300"/>
              <a:gd name="connsiteY159" fmla="*/ 4330700 h 7912100"/>
              <a:gd name="connsiteX160" fmla="*/ 254000 w 6464300"/>
              <a:gd name="connsiteY160" fmla="*/ 4267200 h 7912100"/>
              <a:gd name="connsiteX161" fmla="*/ 266700 w 6464300"/>
              <a:gd name="connsiteY161" fmla="*/ 4216400 h 7912100"/>
              <a:gd name="connsiteX162" fmla="*/ 304800 w 6464300"/>
              <a:gd name="connsiteY162" fmla="*/ 4127500 h 7912100"/>
              <a:gd name="connsiteX163" fmla="*/ 368300 w 6464300"/>
              <a:gd name="connsiteY163" fmla="*/ 4038600 h 7912100"/>
              <a:gd name="connsiteX164" fmla="*/ 381000 w 6464300"/>
              <a:gd name="connsiteY164" fmla="*/ 4000500 h 7912100"/>
              <a:gd name="connsiteX165" fmla="*/ 431800 w 6464300"/>
              <a:gd name="connsiteY165" fmla="*/ 3924300 h 7912100"/>
              <a:gd name="connsiteX166" fmla="*/ 457200 w 6464300"/>
              <a:gd name="connsiteY166" fmla="*/ 3886200 h 7912100"/>
              <a:gd name="connsiteX167" fmla="*/ 482600 w 6464300"/>
              <a:gd name="connsiteY167" fmla="*/ 3810000 h 7912100"/>
              <a:gd name="connsiteX168" fmla="*/ 533400 w 6464300"/>
              <a:gd name="connsiteY168" fmla="*/ 3733800 h 7912100"/>
              <a:gd name="connsiteX169" fmla="*/ 558800 w 6464300"/>
              <a:gd name="connsiteY169" fmla="*/ 3695700 h 7912100"/>
              <a:gd name="connsiteX170" fmla="*/ 571500 w 6464300"/>
              <a:gd name="connsiteY170" fmla="*/ 3657600 h 7912100"/>
              <a:gd name="connsiteX171" fmla="*/ 584200 w 6464300"/>
              <a:gd name="connsiteY171" fmla="*/ 3594100 h 7912100"/>
              <a:gd name="connsiteX172" fmla="*/ 609600 w 6464300"/>
              <a:gd name="connsiteY172" fmla="*/ 3530600 h 7912100"/>
              <a:gd name="connsiteX173" fmla="*/ 660400 w 6464300"/>
              <a:gd name="connsiteY173" fmla="*/ 3416300 h 7912100"/>
              <a:gd name="connsiteX174" fmla="*/ 698500 w 6464300"/>
              <a:gd name="connsiteY174" fmla="*/ 3390900 h 7912100"/>
              <a:gd name="connsiteX175" fmla="*/ 762000 w 6464300"/>
              <a:gd name="connsiteY175" fmla="*/ 3327400 h 7912100"/>
              <a:gd name="connsiteX176" fmla="*/ 812800 w 6464300"/>
              <a:gd name="connsiteY176" fmla="*/ 3251200 h 7912100"/>
              <a:gd name="connsiteX177" fmla="*/ 850900 w 6464300"/>
              <a:gd name="connsiteY177" fmla="*/ 3213100 h 7912100"/>
              <a:gd name="connsiteX178" fmla="*/ 901700 w 6464300"/>
              <a:gd name="connsiteY178" fmla="*/ 3124200 h 7912100"/>
              <a:gd name="connsiteX179" fmla="*/ 965200 w 6464300"/>
              <a:gd name="connsiteY179" fmla="*/ 3086100 h 7912100"/>
              <a:gd name="connsiteX180" fmla="*/ 1003300 w 6464300"/>
              <a:gd name="connsiteY180" fmla="*/ 3048000 h 7912100"/>
              <a:gd name="connsiteX181" fmla="*/ 1092200 w 6464300"/>
              <a:gd name="connsiteY181" fmla="*/ 3009900 h 7912100"/>
              <a:gd name="connsiteX182" fmla="*/ 1143000 w 6464300"/>
              <a:gd name="connsiteY182" fmla="*/ 2971800 h 7912100"/>
              <a:gd name="connsiteX183" fmla="*/ 1219200 w 6464300"/>
              <a:gd name="connsiteY183" fmla="*/ 2908300 h 7912100"/>
              <a:gd name="connsiteX184" fmla="*/ 1333500 w 6464300"/>
              <a:gd name="connsiteY184" fmla="*/ 2844800 h 7912100"/>
              <a:gd name="connsiteX185" fmla="*/ 1409700 w 6464300"/>
              <a:gd name="connsiteY185" fmla="*/ 2768600 h 7912100"/>
              <a:gd name="connsiteX186" fmla="*/ 1447800 w 6464300"/>
              <a:gd name="connsiteY186" fmla="*/ 2755900 h 7912100"/>
              <a:gd name="connsiteX187" fmla="*/ 1562100 w 6464300"/>
              <a:gd name="connsiteY187" fmla="*/ 2679700 h 7912100"/>
              <a:gd name="connsiteX188" fmla="*/ 1600200 w 6464300"/>
              <a:gd name="connsiteY188" fmla="*/ 2654300 h 7912100"/>
              <a:gd name="connsiteX189" fmla="*/ 1663700 w 6464300"/>
              <a:gd name="connsiteY189" fmla="*/ 2628900 h 7912100"/>
              <a:gd name="connsiteX190" fmla="*/ 1714500 w 6464300"/>
              <a:gd name="connsiteY190" fmla="*/ 2603500 h 7912100"/>
              <a:gd name="connsiteX191" fmla="*/ 1752600 w 6464300"/>
              <a:gd name="connsiteY191" fmla="*/ 2590800 h 7912100"/>
              <a:gd name="connsiteX192" fmla="*/ 1841500 w 6464300"/>
              <a:gd name="connsiteY192" fmla="*/ 2552700 h 7912100"/>
              <a:gd name="connsiteX193" fmla="*/ 1930400 w 6464300"/>
              <a:gd name="connsiteY193" fmla="*/ 2489200 h 7912100"/>
              <a:gd name="connsiteX194" fmla="*/ 1968500 w 6464300"/>
              <a:gd name="connsiteY194" fmla="*/ 2476500 h 7912100"/>
              <a:gd name="connsiteX195" fmla="*/ 2032000 w 6464300"/>
              <a:gd name="connsiteY195" fmla="*/ 2425700 h 7912100"/>
              <a:gd name="connsiteX196" fmla="*/ 2070100 w 6464300"/>
              <a:gd name="connsiteY196" fmla="*/ 2400300 h 7912100"/>
              <a:gd name="connsiteX197" fmla="*/ 2171700 w 6464300"/>
              <a:gd name="connsiteY197" fmla="*/ 2374900 h 7912100"/>
              <a:gd name="connsiteX198" fmla="*/ 2209800 w 6464300"/>
              <a:gd name="connsiteY198" fmla="*/ 2349500 h 7912100"/>
              <a:gd name="connsiteX199" fmla="*/ 2336800 w 6464300"/>
              <a:gd name="connsiteY199" fmla="*/ 2311400 h 7912100"/>
              <a:gd name="connsiteX200" fmla="*/ 2413000 w 6464300"/>
              <a:gd name="connsiteY200" fmla="*/ 2273300 h 7912100"/>
              <a:gd name="connsiteX201" fmla="*/ 2451100 w 6464300"/>
              <a:gd name="connsiteY201" fmla="*/ 2247900 h 7912100"/>
              <a:gd name="connsiteX202" fmla="*/ 2552700 w 6464300"/>
              <a:gd name="connsiteY202" fmla="*/ 2209800 h 7912100"/>
              <a:gd name="connsiteX203" fmla="*/ 2603500 w 6464300"/>
              <a:gd name="connsiteY203" fmla="*/ 2184400 h 7912100"/>
              <a:gd name="connsiteX204" fmla="*/ 2667000 w 6464300"/>
              <a:gd name="connsiteY204" fmla="*/ 2146300 h 7912100"/>
              <a:gd name="connsiteX205" fmla="*/ 2743200 w 6464300"/>
              <a:gd name="connsiteY205" fmla="*/ 2120900 h 7912100"/>
              <a:gd name="connsiteX206" fmla="*/ 2781300 w 6464300"/>
              <a:gd name="connsiteY206" fmla="*/ 2108200 h 7912100"/>
              <a:gd name="connsiteX207" fmla="*/ 2857500 w 6464300"/>
              <a:gd name="connsiteY207" fmla="*/ 2070100 h 7912100"/>
              <a:gd name="connsiteX208" fmla="*/ 2908300 w 6464300"/>
              <a:gd name="connsiteY208" fmla="*/ 2044700 h 7912100"/>
              <a:gd name="connsiteX209" fmla="*/ 2971800 w 6464300"/>
              <a:gd name="connsiteY209" fmla="*/ 2019300 h 7912100"/>
              <a:gd name="connsiteX210" fmla="*/ 3009900 w 6464300"/>
              <a:gd name="connsiteY210" fmla="*/ 2006600 h 7912100"/>
              <a:gd name="connsiteX211" fmla="*/ 3111500 w 6464300"/>
              <a:gd name="connsiteY211" fmla="*/ 1930400 h 7912100"/>
              <a:gd name="connsiteX212" fmla="*/ 3187700 w 6464300"/>
              <a:gd name="connsiteY212" fmla="*/ 1905000 h 7912100"/>
              <a:gd name="connsiteX213" fmla="*/ 3225800 w 6464300"/>
              <a:gd name="connsiteY213" fmla="*/ 1892300 h 7912100"/>
              <a:gd name="connsiteX214" fmla="*/ 3263900 w 6464300"/>
              <a:gd name="connsiteY214" fmla="*/ 1854200 h 7912100"/>
              <a:gd name="connsiteX215" fmla="*/ 3302000 w 6464300"/>
              <a:gd name="connsiteY215" fmla="*/ 1841500 h 7912100"/>
              <a:gd name="connsiteX216" fmla="*/ 3365500 w 6464300"/>
              <a:gd name="connsiteY216" fmla="*/ 1803400 h 7912100"/>
              <a:gd name="connsiteX217" fmla="*/ 3416300 w 6464300"/>
              <a:gd name="connsiteY217" fmla="*/ 1778000 h 7912100"/>
              <a:gd name="connsiteX218" fmla="*/ 3505200 w 6464300"/>
              <a:gd name="connsiteY218" fmla="*/ 1714500 h 7912100"/>
              <a:gd name="connsiteX219" fmla="*/ 3556000 w 6464300"/>
              <a:gd name="connsiteY219" fmla="*/ 1689100 h 7912100"/>
              <a:gd name="connsiteX220" fmla="*/ 3594100 w 6464300"/>
              <a:gd name="connsiteY220" fmla="*/ 1651000 h 7912100"/>
              <a:gd name="connsiteX221" fmla="*/ 3746500 w 6464300"/>
              <a:gd name="connsiteY221" fmla="*/ 1524000 h 7912100"/>
              <a:gd name="connsiteX222" fmla="*/ 3784600 w 6464300"/>
              <a:gd name="connsiteY222" fmla="*/ 1485900 h 7912100"/>
              <a:gd name="connsiteX223" fmla="*/ 3822700 w 6464300"/>
              <a:gd name="connsiteY223" fmla="*/ 1447800 h 7912100"/>
              <a:gd name="connsiteX224" fmla="*/ 3962400 w 6464300"/>
              <a:gd name="connsiteY224" fmla="*/ 1358900 h 7912100"/>
              <a:gd name="connsiteX225" fmla="*/ 4000500 w 6464300"/>
              <a:gd name="connsiteY225" fmla="*/ 1333500 h 7912100"/>
              <a:gd name="connsiteX226" fmla="*/ 4051300 w 6464300"/>
              <a:gd name="connsiteY226" fmla="*/ 1308100 h 7912100"/>
              <a:gd name="connsiteX227" fmla="*/ 4089400 w 6464300"/>
              <a:gd name="connsiteY227" fmla="*/ 1282700 h 7912100"/>
              <a:gd name="connsiteX228" fmla="*/ 4127500 w 6464300"/>
              <a:gd name="connsiteY228" fmla="*/ 1270000 h 7912100"/>
              <a:gd name="connsiteX229" fmla="*/ 4241800 w 6464300"/>
              <a:gd name="connsiteY229" fmla="*/ 1193800 h 7912100"/>
              <a:gd name="connsiteX230" fmla="*/ 4279900 w 6464300"/>
              <a:gd name="connsiteY230" fmla="*/ 1168400 h 7912100"/>
              <a:gd name="connsiteX231" fmla="*/ 4318000 w 6464300"/>
              <a:gd name="connsiteY231" fmla="*/ 1130300 h 7912100"/>
              <a:gd name="connsiteX232" fmla="*/ 4368800 w 6464300"/>
              <a:gd name="connsiteY232" fmla="*/ 1092200 h 7912100"/>
              <a:gd name="connsiteX233" fmla="*/ 4445000 w 6464300"/>
              <a:gd name="connsiteY233" fmla="*/ 1016000 h 7912100"/>
              <a:gd name="connsiteX234" fmla="*/ 4495800 w 6464300"/>
              <a:gd name="connsiteY234" fmla="*/ 952500 h 7912100"/>
              <a:gd name="connsiteX235" fmla="*/ 4533900 w 6464300"/>
              <a:gd name="connsiteY235" fmla="*/ 901700 h 7912100"/>
              <a:gd name="connsiteX236" fmla="*/ 4622800 w 6464300"/>
              <a:gd name="connsiteY236" fmla="*/ 812800 h 7912100"/>
              <a:gd name="connsiteX237" fmla="*/ 4711700 w 6464300"/>
              <a:gd name="connsiteY237" fmla="*/ 711200 h 7912100"/>
              <a:gd name="connsiteX238" fmla="*/ 4864100 w 6464300"/>
              <a:gd name="connsiteY238" fmla="*/ 571500 h 7912100"/>
              <a:gd name="connsiteX239" fmla="*/ 4940300 w 6464300"/>
              <a:gd name="connsiteY239" fmla="*/ 495300 h 7912100"/>
              <a:gd name="connsiteX240" fmla="*/ 5003800 w 6464300"/>
              <a:gd name="connsiteY240" fmla="*/ 457200 h 7912100"/>
              <a:gd name="connsiteX241" fmla="*/ 5041900 w 6464300"/>
              <a:gd name="connsiteY241" fmla="*/ 419100 h 7912100"/>
              <a:gd name="connsiteX242" fmla="*/ 5080000 w 6464300"/>
              <a:gd name="connsiteY242" fmla="*/ 393700 h 7912100"/>
              <a:gd name="connsiteX243" fmla="*/ 5118100 w 6464300"/>
              <a:gd name="connsiteY243" fmla="*/ 355600 h 7912100"/>
              <a:gd name="connsiteX244" fmla="*/ 5194300 w 6464300"/>
              <a:gd name="connsiteY244" fmla="*/ 317500 h 7912100"/>
              <a:gd name="connsiteX245" fmla="*/ 5295900 w 6464300"/>
              <a:gd name="connsiteY245" fmla="*/ 228600 h 7912100"/>
              <a:gd name="connsiteX246" fmla="*/ 5372100 w 6464300"/>
              <a:gd name="connsiteY246" fmla="*/ 203200 h 7912100"/>
              <a:gd name="connsiteX247" fmla="*/ 5435600 w 6464300"/>
              <a:gd name="connsiteY247" fmla="*/ 165100 h 7912100"/>
              <a:gd name="connsiteX248" fmla="*/ 5537200 w 6464300"/>
              <a:gd name="connsiteY248" fmla="*/ 139700 h 7912100"/>
              <a:gd name="connsiteX249" fmla="*/ 5613400 w 6464300"/>
              <a:gd name="connsiteY249" fmla="*/ 114300 h 7912100"/>
              <a:gd name="connsiteX250" fmla="*/ 5664200 w 6464300"/>
              <a:gd name="connsiteY250" fmla="*/ 101600 h 7912100"/>
              <a:gd name="connsiteX251" fmla="*/ 5740400 w 6464300"/>
              <a:gd name="connsiteY251" fmla="*/ 76200 h 7912100"/>
              <a:gd name="connsiteX252" fmla="*/ 5892800 w 6464300"/>
              <a:gd name="connsiteY252" fmla="*/ 38100 h 7912100"/>
              <a:gd name="connsiteX253" fmla="*/ 5943600 w 6464300"/>
              <a:gd name="connsiteY253" fmla="*/ 25400 h 7912100"/>
              <a:gd name="connsiteX254" fmla="*/ 5994400 w 6464300"/>
              <a:gd name="connsiteY254" fmla="*/ 12700 h 7912100"/>
              <a:gd name="connsiteX255" fmla="*/ 6070600 w 6464300"/>
              <a:gd name="connsiteY255" fmla="*/ 0 h 7912100"/>
              <a:gd name="connsiteX256" fmla="*/ 6261100 w 6464300"/>
              <a:gd name="connsiteY256" fmla="*/ 12700 h 7912100"/>
              <a:gd name="connsiteX257" fmla="*/ 6299200 w 6464300"/>
              <a:gd name="connsiteY257" fmla="*/ 25400 h 7912100"/>
              <a:gd name="connsiteX258" fmla="*/ 6350000 w 6464300"/>
              <a:gd name="connsiteY258" fmla="*/ 114300 h 7912100"/>
              <a:gd name="connsiteX259" fmla="*/ 6375400 w 6464300"/>
              <a:gd name="connsiteY259" fmla="*/ 266700 h 7912100"/>
              <a:gd name="connsiteX260" fmla="*/ 6388100 w 6464300"/>
              <a:gd name="connsiteY260" fmla="*/ 330200 h 7912100"/>
              <a:gd name="connsiteX261" fmla="*/ 6413500 w 6464300"/>
              <a:gd name="connsiteY261" fmla="*/ 368300 h 7912100"/>
              <a:gd name="connsiteX262" fmla="*/ 6451600 w 6464300"/>
              <a:gd name="connsiteY262" fmla="*/ 520700 h 7912100"/>
              <a:gd name="connsiteX263" fmla="*/ 6464300 w 6464300"/>
              <a:gd name="connsiteY263" fmla="*/ 571500 h 7912100"/>
              <a:gd name="connsiteX264" fmla="*/ 6451600 w 6464300"/>
              <a:gd name="connsiteY264" fmla="*/ 863600 h 7912100"/>
              <a:gd name="connsiteX265" fmla="*/ 6426200 w 6464300"/>
              <a:gd name="connsiteY265" fmla="*/ 939800 h 7912100"/>
              <a:gd name="connsiteX266" fmla="*/ 6413500 w 6464300"/>
              <a:gd name="connsiteY266" fmla="*/ 990600 h 7912100"/>
              <a:gd name="connsiteX267" fmla="*/ 6388100 w 6464300"/>
              <a:gd name="connsiteY267" fmla="*/ 1028700 h 7912100"/>
              <a:gd name="connsiteX268" fmla="*/ 6362700 w 6464300"/>
              <a:gd name="connsiteY268" fmla="*/ 1104900 h 7912100"/>
              <a:gd name="connsiteX269" fmla="*/ 6350000 w 6464300"/>
              <a:gd name="connsiteY269" fmla="*/ 1143000 h 7912100"/>
              <a:gd name="connsiteX270" fmla="*/ 6299200 w 6464300"/>
              <a:gd name="connsiteY270" fmla="*/ 1231900 h 7912100"/>
              <a:gd name="connsiteX271" fmla="*/ 6261100 w 6464300"/>
              <a:gd name="connsiteY271" fmla="*/ 1308100 h 7912100"/>
              <a:gd name="connsiteX272" fmla="*/ 6235700 w 6464300"/>
              <a:gd name="connsiteY272" fmla="*/ 1409700 h 7912100"/>
              <a:gd name="connsiteX273" fmla="*/ 6184900 w 6464300"/>
              <a:gd name="connsiteY273" fmla="*/ 1524000 h 7912100"/>
              <a:gd name="connsiteX274" fmla="*/ 6159500 w 6464300"/>
              <a:gd name="connsiteY274" fmla="*/ 1574800 h 7912100"/>
              <a:gd name="connsiteX275" fmla="*/ 6108700 w 6464300"/>
              <a:gd name="connsiteY275" fmla="*/ 1701800 h 7912100"/>
              <a:gd name="connsiteX276" fmla="*/ 6083300 w 6464300"/>
              <a:gd name="connsiteY276" fmla="*/ 1828800 h 7912100"/>
              <a:gd name="connsiteX277" fmla="*/ 6070600 w 6464300"/>
              <a:gd name="connsiteY277" fmla="*/ 1879600 h 7912100"/>
              <a:gd name="connsiteX278" fmla="*/ 6045200 w 6464300"/>
              <a:gd name="connsiteY278" fmla="*/ 1917700 h 7912100"/>
              <a:gd name="connsiteX279" fmla="*/ 6019800 w 6464300"/>
              <a:gd name="connsiteY279" fmla="*/ 1993900 h 7912100"/>
              <a:gd name="connsiteX280" fmla="*/ 6007100 w 6464300"/>
              <a:gd name="connsiteY280" fmla="*/ 2032000 h 7912100"/>
              <a:gd name="connsiteX281" fmla="*/ 5981700 w 6464300"/>
              <a:gd name="connsiteY281" fmla="*/ 2070100 h 7912100"/>
              <a:gd name="connsiteX282" fmla="*/ 5930900 w 6464300"/>
              <a:gd name="connsiteY282" fmla="*/ 2159000 h 7912100"/>
              <a:gd name="connsiteX283" fmla="*/ 5892800 w 6464300"/>
              <a:gd name="connsiteY283" fmla="*/ 2197100 h 7912100"/>
              <a:gd name="connsiteX284" fmla="*/ 5867400 w 6464300"/>
              <a:gd name="connsiteY284" fmla="*/ 2235200 h 7912100"/>
              <a:gd name="connsiteX285" fmla="*/ 5829300 w 6464300"/>
              <a:gd name="connsiteY285" fmla="*/ 2273300 h 7912100"/>
              <a:gd name="connsiteX286" fmla="*/ 5778500 w 6464300"/>
              <a:gd name="connsiteY286" fmla="*/ 2349500 h 7912100"/>
              <a:gd name="connsiteX287" fmla="*/ 5765800 w 6464300"/>
              <a:gd name="connsiteY287" fmla="*/ 2387600 h 7912100"/>
              <a:gd name="connsiteX288" fmla="*/ 5727700 w 6464300"/>
              <a:gd name="connsiteY288" fmla="*/ 2413000 h 7912100"/>
              <a:gd name="connsiteX289" fmla="*/ 5702300 w 6464300"/>
              <a:gd name="connsiteY289" fmla="*/ 2451100 h 7912100"/>
              <a:gd name="connsiteX290" fmla="*/ 5613400 w 6464300"/>
              <a:gd name="connsiteY290" fmla="*/ 2501900 h 791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464300" h="7912100">
                <a:moveTo>
                  <a:pt x="5651500" y="2425700"/>
                </a:moveTo>
                <a:cubicBezTo>
                  <a:pt x="5630333" y="2442633"/>
                  <a:pt x="5608057" y="2458266"/>
                  <a:pt x="5588000" y="2476500"/>
                </a:cubicBezTo>
                <a:cubicBezTo>
                  <a:pt x="5468385" y="2585241"/>
                  <a:pt x="5555550" y="2523533"/>
                  <a:pt x="5473700" y="2578100"/>
                </a:cubicBezTo>
                <a:cubicBezTo>
                  <a:pt x="5465233" y="2590800"/>
                  <a:pt x="5459093" y="2605407"/>
                  <a:pt x="5448300" y="2616200"/>
                </a:cubicBezTo>
                <a:cubicBezTo>
                  <a:pt x="5437507" y="2626993"/>
                  <a:pt x="5419735" y="2629681"/>
                  <a:pt x="5410200" y="2641600"/>
                </a:cubicBezTo>
                <a:cubicBezTo>
                  <a:pt x="5401837" y="2652053"/>
                  <a:pt x="5404142" y="2668077"/>
                  <a:pt x="5397500" y="2679700"/>
                </a:cubicBezTo>
                <a:cubicBezTo>
                  <a:pt x="5386998" y="2698078"/>
                  <a:pt x="5371703" y="2713276"/>
                  <a:pt x="5359400" y="2730500"/>
                </a:cubicBezTo>
                <a:cubicBezTo>
                  <a:pt x="5350528" y="2742920"/>
                  <a:pt x="5340199" y="2754652"/>
                  <a:pt x="5334000" y="2768600"/>
                </a:cubicBezTo>
                <a:cubicBezTo>
                  <a:pt x="5323126" y="2793066"/>
                  <a:pt x="5308600" y="2844800"/>
                  <a:pt x="5308600" y="2844800"/>
                </a:cubicBezTo>
                <a:cubicBezTo>
                  <a:pt x="5304367" y="2874433"/>
                  <a:pt x="5295900" y="2903766"/>
                  <a:pt x="5295900" y="2933700"/>
                </a:cubicBezTo>
                <a:cubicBezTo>
                  <a:pt x="5295900" y="3009559"/>
                  <a:pt x="5305660" y="3005961"/>
                  <a:pt x="5321300" y="3060700"/>
                </a:cubicBezTo>
                <a:cubicBezTo>
                  <a:pt x="5326095" y="3077483"/>
                  <a:pt x="5329205" y="3094717"/>
                  <a:pt x="5334000" y="3111500"/>
                </a:cubicBezTo>
                <a:cubicBezTo>
                  <a:pt x="5337678" y="3124372"/>
                  <a:pt x="5344075" y="3136473"/>
                  <a:pt x="5346700" y="3149600"/>
                </a:cubicBezTo>
                <a:cubicBezTo>
                  <a:pt x="5356800" y="3200101"/>
                  <a:pt x="5343533" y="3259149"/>
                  <a:pt x="5372100" y="3302000"/>
                </a:cubicBezTo>
                <a:cubicBezTo>
                  <a:pt x="5380567" y="3314700"/>
                  <a:pt x="5390674" y="3326448"/>
                  <a:pt x="5397500" y="3340100"/>
                </a:cubicBezTo>
                <a:cubicBezTo>
                  <a:pt x="5403487" y="3352074"/>
                  <a:pt x="5402774" y="3367061"/>
                  <a:pt x="5410200" y="3378200"/>
                </a:cubicBezTo>
                <a:cubicBezTo>
                  <a:pt x="5420163" y="3393144"/>
                  <a:pt x="5435600" y="3403600"/>
                  <a:pt x="5448300" y="3416300"/>
                </a:cubicBezTo>
                <a:cubicBezTo>
                  <a:pt x="5456767" y="3441700"/>
                  <a:pt x="5467206" y="3466525"/>
                  <a:pt x="5473700" y="3492500"/>
                </a:cubicBezTo>
                <a:cubicBezTo>
                  <a:pt x="5477933" y="3509433"/>
                  <a:pt x="5478594" y="3527688"/>
                  <a:pt x="5486400" y="3543300"/>
                </a:cubicBezTo>
                <a:cubicBezTo>
                  <a:pt x="5500052" y="3570604"/>
                  <a:pt x="5520267" y="3594100"/>
                  <a:pt x="5537200" y="3619500"/>
                </a:cubicBezTo>
                <a:lnTo>
                  <a:pt x="5562600" y="3657600"/>
                </a:lnTo>
                <a:lnTo>
                  <a:pt x="5588000" y="3695700"/>
                </a:lnTo>
                <a:cubicBezTo>
                  <a:pt x="5592233" y="3712633"/>
                  <a:pt x="5595905" y="3729717"/>
                  <a:pt x="5600700" y="3746500"/>
                </a:cubicBezTo>
                <a:cubicBezTo>
                  <a:pt x="5604378" y="3759372"/>
                  <a:pt x="5611005" y="3771429"/>
                  <a:pt x="5613400" y="3784600"/>
                </a:cubicBezTo>
                <a:cubicBezTo>
                  <a:pt x="5619505" y="3818180"/>
                  <a:pt x="5621867" y="3852333"/>
                  <a:pt x="5626100" y="3886200"/>
                </a:cubicBezTo>
                <a:cubicBezTo>
                  <a:pt x="5621867" y="3941233"/>
                  <a:pt x="5620246" y="3996530"/>
                  <a:pt x="5613400" y="4051300"/>
                </a:cubicBezTo>
                <a:cubicBezTo>
                  <a:pt x="5610634" y="4073428"/>
                  <a:pt x="5584171" y="4125414"/>
                  <a:pt x="5575300" y="4140200"/>
                </a:cubicBezTo>
                <a:cubicBezTo>
                  <a:pt x="5527772" y="4219414"/>
                  <a:pt x="5538512" y="4208206"/>
                  <a:pt x="5473700" y="4254500"/>
                </a:cubicBezTo>
                <a:cubicBezTo>
                  <a:pt x="5461280" y="4263372"/>
                  <a:pt x="5449252" y="4273074"/>
                  <a:pt x="5435600" y="4279900"/>
                </a:cubicBezTo>
                <a:cubicBezTo>
                  <a:pt x="5404336" y="4295532"/>
                  <a:pt x="5350566" y="4300422"/>
                  <a:pt x="5321300" y="4305300"/>
                </a:cubicBezTo>
                <a:cubicBezTo>
                  <a:pt x="5291273" y="4275273"/>
                  <a:pt x="5266823" y="4254415"/>
                  <a:pt x="5245100" y="4216400"/>
                </a:cubicBezTo>
                <a:cubicBezTo>
                  <a:pt x="5207350" y="4150338"/>
                  <a:pt x="5266597" y="4201098"/>
                  <a:pt x="5194300" y="4152900"/>
                </a:cubicBezTo>
                <a:cubicBezTo>
                  <a:pt x="5185833" y="4140200"/>
                  <a:pt x="5175726" y="4128452"/>
                  <a:pt x="5168900" y="4114800"/>
                </a:cubicBezTo>
                <a:cubicBezTo>
                  <a:pt x="5162913" y="4102826"/>
                  <a:pt x="5162701" y="4088402"/>
                  <a:pt x="5156200" y="4076700"/>
                </a:cubicBezTo>
                <a:cubicBezTo>
                  <a:pt x="5141375" y="4050015"/>
                  <a:pt x="5122333" y="4025900"/>
                  <a:pt x="5105400" y="4000500"/>
                </a:cubicBezTo>
                <a:lnTo>
                  <a:pt x="5003800" y="3848100"/>
                </a:lnTo>
                <a:cubicBezTo>
                  <a:pt x="4943940" y="3758310"/>
                  <a:pt x="5019064" y="3869469"/>
                  <a:pt x="4940300" y="3759200"/>
                </a:cubicBezTo>
                <a:cubicBezTo>
                  <a:pt x="4910918" y="3718065"/>
                  <a:pt x="4918656" y="3717880"/>
                  <a:pt x="4876800" y="3683000"/>
                </a:cubicBezTo>
                <a:cubicBezTo>
                  <a:pt x="4822205" y="3637504"/>
                  <a:pt x="4857878" y="3673539"/>
                  <a:pt x="4800600" y="3644900"/>
                </a:cubicBezTo>
                <a:cubicBezTo>
                  <a:pt x="4786948" y="3638074"/>
                  <a:pt x="4775200" y="3627967"/>
                  <a:pt x="4762500" y="3619500"/>
                </a:cubicBezTo>
                <a:cubicBezTo>
                  <a:pt x="4616563" y="3637742"/>
                  <a:pt x="4707094" y="3617711"/>
                  <a:pt x="4597400" y="3657600"/>
                </a:cubicBezTo>
                <a:cubicBezTo>
                  <a:pt x="4572238" y="3666750"/>
                  <a:pt x="4521200" y="3683000"/>
                  <a:pt x="4521200" y="3683000"/>
                </a:cubicBezTo>
                <a:cubicBezTo>
                  <a:pt x="4443639" y="3760561"/>
                  <a:pt x="4523444" y="3675775"/>
                  <a:pt x="4432300" y="3797300"/>
                </a:cubicBezTo>
                <a:cubicBezTo>
                  <a:pt x="4419600" y="3814233"/>
                  <a:pt x="4404479" y="3829597"/>
                  <a:pt x="4394200" y="3848100"/>
                </a:cubicBezTo>
                <a:cubicBezTo>
                  <a:pt x="4383129" y="3868028"/>
                  <a:pt x="4376591" y="3890175"/>
                  <a:pt x="4368800" y="3911600"/>
                </a:cubicBezTo>
                <a:cubicBezTo>
                  <a:pt x="4303582" y="4090950"/>
                  <a:pt x="4381109" y="3893527"/>
                  <a:pt x="4318000" y="4051300"/>
                </a:cubicBezTo>
                <a:cubicBezTo>
                  <a:pt x="4322233" y="4085167"/>
                  <a:pt x="4315436" y="4122373"/>
                  <a:pt x="4330700" y="4152900"/>
                </a:cubicBezTo>
                <a:cubicBezTo>
                  <a:pt x="4346764" y="4185029"/>
                  <a:pt x="4386975" y="4199212"/>
                  <a:pt x="4406900" y="4229100"/>
                </a:cubicBezTo>
                <a:cubicBezTo>
                  <a:pt x="4415367" y="4241800"/>
                  <a:pt x="4420381" y="4257665"/>
                  <a:pt x="4432300" y="4267200"/>
                </a:cubicBezTo>
                <a:cubicBezTo>
                  <a:pt x="4442753" y="4275563"/>
                  <a:pt x="4457700" y="4275667"/>
                  <a:pt x="4470400" y="4279900"/>
                </a:cubicBezTo>
                <a:cubicBezTo>
                  <a:pt x="4478867" y="4292600"/>
                  <a:pt x="4483881" y="4308465"/>
                  <a:pt x="4495800" y="4318000"/>
                </a:cubicBezTo>
                <a:cubicBezTo>
                  <a:pt x="4506253" y="4326363"/>
                  <a:pt x="4523333" y="4322481"/>
                  <a:pt x="4533900" y="4330700"/>
                </a:cubicBezTo>
                <a:cubicBezTo>
                  <a:pt x="4562254" y="4352753"/>
                  <a:pt x="4584700" y="4381500"/>
                  <a:pt x="4610100" y="4406900"/>
                </a:cubicBezTo>
                <a:lnTo>
                  <a:pt x="4610100" y="4406900"/>
                </a:lnTo>
                <a:cubicBezTo>
                  <a:pt x="4627033" y="4432300"/>
                  <a:pt x="4647248" y="4455796"/>
                  <a:pt x="4660900" y="4483100"/>
                </a:cubicBezTo>
                <a:cubicBezTo>
                  <a:pt x="4669367" y="4500033"/>
                  <a:pt x="4676560" y="4517666"/>
                  <a:pt x="4686300" y="4533900"/>
                </a:cubicBezTo>
                <a:cubicBezTo>
                  <a:pt x="4702006" y="4560077"/>
                  <a:pt x="4711700" y="4593167"/>
                  <a:pt x="4737100" y="4610100"/>
                </a:cubicBezTo>
                <a:cubicBezTo>
                  <a:pt x="4749800" y="4618567"/>
                  <a:pt x="4763474" y="4625729"/>
                  <a:pt x="4775200" y="4635500"/>
                </a:cubicBezTo>
                <a:cubicBezTo>
                  <a:pt x="4872986" y="4716988"/>
                  <a:pt x="4756805" y="4635937"/>
                  <a:pt x="4851400" y="4699000"/>
                </a:cubicBezTo>
                <a:cubicBezTo>
                  <a:pt x="4859867" y="4711700"/>
                  <a:pt x="4867029" y="4725374"/>
                  <a:pt x="4876800" y="4737100"/>
                </a:cubicBezTo>
                <a:cubicBezTo>
                  <a:pt x="4888298" y="4750898"/>
                  <a:pt x="4904461" y="4760585"/>
                  <a:pt x="4914900" y="4775200"/>
                </a:cubicBezTo>
                <a:cubicBezTo>
                  <a:pt x="4938374" y="4808063"/>
                  <a:pt x="4939908" y="4829189"/>
                  <a:pt x="4953000" y="4864100"/>
                </a:cubicBezTo>
                <a:cubicBezTo>
                  <a:pt x="4961005" y="4885446"/>
                  <a:pt x="4969933" y="4906433"/>
                  <a:pt x="4978400" y="4927600"/>
                </a:cubicBezTo>
                <a:cubicBezTo>
                  <a:pt x="4982633" y="4953000"/>
                  <a:pt x="4980642" y="4980269"/>
                  <a:pt x="4991100" y="5003800"/>
                </a:cubicBezTo>
                <a:cubicBezTo>
                  <a:pt x="4998394" y="5020213"/>
                  <a:pt x="5017702" y="5028102"/>
                  <a:pt x="5029200" y="5041900"/>
                </a:cubicBezTo>
                <a:cubicBezTo>
                  <a:pt x="5038971" y="5053626"/>
                  <a:pt x="5046133" y="5067300"/>
                  <a:pt x="5054600" y="5080000"/>
                </a:cubicBezTo>
                <a:cubicBezTo>
                  <a:pt x="5058833" y="5096933"/>
                  <a:pt x="5067300" y="5113346"/>
                  <a:pt x="5067300" y="5130800"/>
                </a:cubicBezTo>
                <a:cubicBezTo>
                  <a:pt x="5067300" y="5172246"/>
                  <a:pt x="5059760" y="5228826"/>
                  <a:pt x="5041900" y="5270500"/>
                </a:cubicBezTo>
                <a:cubicBezTo>
                  <a:pt x="5034442" y="5287901"/>
                  <a:pt x="5023958" y="5303899"/>
                  <a:pt x="5016500" y="5321300"/>
                </a:cubicBezTo>
                <a:cubicBezTo>
                  <a:pt x="4998733" y="5362757"/>
                  <a:pt x="5008486" y="5368079"/>
                  <a:pt x="4978400" y="5410200"/>
                </a:cubicBezTo>
                <a:cubicBezTo>
                  <a:pt x="4908715" y="5507759"/>
                  <a:pt x="4967258" y="5368984"/>
                  <a:pt x="4889500" y="5524500"/>
                </a:cubicBezTo>
                <a:cubicBezTo>
                  <a:pt x="4826972" y="5649556"/>
                  <a:pt x="4903562" y="5492860"/>
                  <a:pt x="4838700" y="5638800"/>
                </a:cubicBezTo>
                <a:cubicBezTo>
                  <a:pt x="4831011" y="5656100"/>
                  <a:pt x="4820758" y="5672199"/>
                  <a:pt x="4813300" y="5689600"/>
                </a:cubicBezTo>
                <a:cubicBezTo>
                  <a:pt x="4808027" y="5701905"/>
                  <a:pt x="4808026" y="5716561"/>
                  <a:pt x="4800600" y="5727700"/>
                </a:cubicBezTo>
                <a:cubicBezTo>
                  <a:pt x="4790637" y="5742644"/>
                  <a:pt x="4775200" y="5753100"/>
                  <a:pt x="4762500" y="5765800"/>
                </a:cubicBezTo>
                <a:cubicBezTo>
                  <a:pt x="4758267" y="5778500"/>
                  <a:pt x="4756301" y="5792198"/>
                  <a:pt x="4749800" y="5803900"/>
                </a:cubicBezTo>
                <a:cubicBezTo>
                  <a:pt x="4734975" y="5830585"/>
                  <a:pt x="4708653" y="5851140"/>
                  <a:pt x="4699000" y="5880100"/>
                </a:cubicBezTo>
                <a:cubicBezTo>
                  <a:pt x="4680620" y="5935239"/>
                  <a:pt x="4695766" y="5908734"/>
                  <a:pt x="4648200" y="5956300"/>
                </a:cubicBezTo>
                <a:cubicBezTo>
                  <a:pt x="4616278" y="6052065"/>
                  <a:pt x="4659339" y="5934023"/>
                  <a:pt x="4610100" y="6032500"/>
                </a:cubicBezTo>
                <a:cubicBezTo>
                  <a:pt x="4604113" y="6044474"/>
                  <a:pt x="4603387" y="6058626"/>
                  <a:pt x="4597400" y="6070600"/>
                </a:cubicBezTo>
                <a:cubicBezTo>
                  <a:pt x="4590574" y="6084252"/>
                  <a:pt x="4579573" y="6095448"/>
                  <a:pt x="4572000" y="6108700"/>
                </a:cubicBezTo>
                <a:cubicBezTo>
                  <a:pt x="4507548" y="6221491"/>
                  <a:pt x="4583083" y="6104775"/>
                  <a:pt x="4521200" y="6197600"/>
                </a:cubicBezTo>
                <a:cubicBezTo>
                  <a:pt x="4516967" y="6218767"/>
                  <a:pt x="4512049" y="6239808"/>
                  <a:pt x="4508500" y="6261100"/>
                </a:cubicBezTo>
                <a:cubicBezTo>
                  <a:pt x="4503579" y="6290627"/>
                  <a:pt x="4501671" y="6320647"/>
                  <a:pt x="4495800" y="6350000"/>
                </a:cubicBezTo>
                <a:cubicBezTo>
                  <a:pt x="4491341" y="6372294"/>
                  <a:pt x="4461761" y="6439418"/>
                  <a:pt x="4457700" y="6451600"/>
                </a:cubicBezTo>
                <a:cubicBezTo>
                  <a:pt x="4452180" y="6468159"/>
                  <a:pt x="4449795" y="6485617"/>
                  <a:pt x="4445000" y="6502400"/>
                </a:cubicBezTo>
                <a:cubicBezTo>
                  <a:pt x="4426972" y="6565499"/>
                  <a:pt x="4432510" y="6520084"/>
                  <a:pt x="4419600" y="6604000"/>
                </a:cubicBezTo>
                <a:cubicBezTo>
                  <a:pt x="4401432" y="6722095"/>
                  <a:pt x="4406022" y="6745482"/>
                  <a:pt x="4394200" y="6883400"/>
                </a:cubicBezTo>
                <a:cubicBezTo>
                  <a:pt x="4385227" y="6988090"/>
                  <a:pt x="4428300" y="7123133"/>
                  <a:pt x="4330700" y="7188200"/>
                </a:cubicBezTo>
                <a:cubicBezTo>
                  <a:pt x="4319561" y="7195626"/>
                  <a:pt x="4305300" y="7196667"/>
                  <a:pt x="4292600" y="7200900"/>
                </a:cubicBezTo>
                <a:cubicBezTo>
                  <a:pt x="4243780" y="7237515"/>
                  <a:pt x="4232852" y="7241969"/>
                  <a:pt x="4191000" y="7289800"/>
                </a:cubicBezTo>
                <a:cubicBezTo>
                  <a:pt x="4177062" y="7305730"/>
                  <a:pt x="4168720" y="7326538"/>
                  <a:pt x="4152900" y="7340600"/>
                </a:cubicBezTo>
                <a:cubicBezTo>
                  <a:pt x="4100497" y="7387181"/>
                  <a:pt x="4090340" y="7386853"/>
                  <a:pt x="4038600" y="7404100"/>
                </a:cubicBezTo>
                <a:cubicBezTo>
                  <a:pt x="4004542" y="7455187"/>
                  <a:pt x="3967796" y="7515702"/>
                  <a:pt x="3911600" y="7543800"/>
                </a:cubicBezTo>
                <a:cubicBezTo>
                  <a:pt x="3894667" y="7552267"/>
                  <a:pt x="3877238" y="7559807"/>
                  <a:pt x="3860800" y="7569200"/>
                </a:cubicBezTo>
                <a:cubicBezTo>
                  <a:pt x="3847548" y="7576773"/>
                  <a:pt x="3836648" y="7588401"/>
                  <a:pt x="3822700" y="7594600"/>
                </a:cubicBezTo>
                <a:cubicBezTo>
                  <a:pt x="3741428" y="7630721"/>
                  <a:pt x="3760333" y="7611609"/>
                  <a:pt x="3683000" y="7632700"/>
                </a:cubicBezTo>
                <a:cubicBezTo>
                  <a:pt x="3657169" y="7639745"/>
                  <a:pt x="3631659" y="7648156"/>
                  <a:pt x="3606800" y="7658100"/>
                </a:cubicBezTo>
                <a:cubicBezTo>
                  <a:pt x="3585633" y="7666567"/>
                  <a:pt x="3564725" y="7675709"/>
                  <a:pt x="3543300" y="7683500"/>
                </a:cubicBezTo>
                <a:cubicBezTo>
                  <a:pt x="3518138" y="7692650"/>
                  <a:pt x="3491959" y="7698956"/>
                  <a:pt x="3467100" y="7708900"/>
                </a:cubicBezTo>
                <a:cubicBezTo>
                  <a:pt x="3445933" y="7717367"/>
                  <a:pt x="3424946" y="7726295"/>
                  <a:pt x="3403600" y="7734300"/>
                </a:cubicBezTo>
                <a:cubicBezTo>
                  <a:pt x="3372743" y="7745871"/>
                  <a:pt x="3347453" y="7752421"/>
                  <a:pt x="3314700" y="7759700"/>
                </a:cubicBezTo>
                <a:cubicBezTo>
                  <a:pt x="3272117" y="7769163"/>
                  <a:pt x="3217418" y="7778737"/>
                  <a:pt x="3175000" y="7785100"/>
                </a:cubicBezTo>
                <a:cubicBezTo>
                  <a:pt x="3115794" y="7793981"/>
                  <a:pt x="3056936" y="7806518"/>
                  <a:pt x="2997200" y="7810500"/>
                </a:cubicBezTo>
                <a:cubicBezTo>
                  <a:pt x="2811045" y="7822910"/>
                  <a:pt x="2849256" y="7816679"/>
                  <a:pt x="2705100" y="7835900"/>
                </a:cubicBezTo>
                <a:cubicBezTo>
                  <a:pt x="2675428" y="7839856"/>
                  <a:pt x="2645553" y="7842729"/>
                  <a:pt x="2616200" y="7848600"/>
                </a:cubicBezTo>
                <a:cubicBezTo>
                  <a:pt x="2581969" y="7855446"/>
                  <a:pt x="2548467" y="7865533"/>
                  <a:pt x="2514600" y="7874000"/>
                </a:cubicBezTo>
                <a:cubicBezTo>
                  <a:pt x="2497667" y="7878233"/>
                  <a:pt x="2481120" y="7884535"/>
                  <a:pt x="2463800" y="7886700"/>
                </a:cubicBezTo>
                <a:cubicBezTo>
                  <a:pt x="2340781" y="7902077"/>
                  <a:pt x="2395667" y="7892707"/>
                  <a:pt x="2298700" y="7912100"/>
                </a:cubicBezTo>
                <a:cubicBezTo>
                  <a:pt x="2218267" y="7907867"/>
                  <a:pt x="2137268" y="7909818"/>
                  <a:pt x="2057400" y="7899400"/>
                </a:cubicBezTo>
                <a:cubicBezTo>
                  <a:pt x="2038627" y="7896951"/>
                  <a:pt x="2024001" y="7881458"/>
                  <a:pt x="2006600" y="7874000"/>
                </a:cubicBezTo>
                <a:cubicBezTo>
                  <a:pt x="1994295" y="7868727"/>
                  <a:pt x="1981568" y="7864204"/>
                  <a:pt x="1968500" y="7861300"/>
                </a:cubicBezTo>
                <a:cubicBezTo>
                  <a:pt x="1943363" y="7855714"/>
                  <a:pt x="1917635" y="7853206"/>
                  <a:pt x="1892300" y="7848600"/>
                </a:cubicBezTo>
                <a:cubicBezTo>
                  <a:pt x="1871062" y="7844739"/>
                  <a:pt x="1850135" y="7839182"/>
                  <a:pt x="1828800" y="7835900"/>
                </a:cubicBezTo>
                <a:cubicBezTo>
                  <a:pt x="1795067" y="7830710"/>
                  <a:pt x="1760933" y="7828390"/>
                  <a:pt x="1727200" y="7823200"/>
                </a:cubicBezTo>
                <a:cubicBezTo>
                  <a:pt x="1705865" y="7819918"/>
                  <a:pt x="1684992" y="7814049"/>
                  <a:pt x="1663700" y="7810500"/>
                </a:cubicBezTo>
                <a:cubicBezTo>
                  <a:pt x="1634173" y="7805579"/>
                  <a:pt x="1604433" y="7802033"/>
                  <a:pt x="1574800" y="7797800"/>
                </a:cubicBezTo>
                <a:cubicBezTo>
                  <a:pt x="1461568" y="7760056"/>
                  <a:pt x="1640245" y="7820444"/>
                  <a:pt x="1473200" y="7759700"/>
                </a:cubicBezTo>
                <a:cubicBezTo>
                  <a:pt x="1448038" y="7750550"/>
                  <a:pt x="1422400" y="7742767"/>
                  <a:pt x="1397000" y="7734300"/>
                </a:cubicBezTo>
                <a:lnTo>
                  <a:pt x="1358900" y="7721600"/>
                </a:lnTo>
                <a:cubicBezTo>
                  <a:pt x="1346200" y="7717367"/>
                  <a:pt x="1331939" y="7716326"/>
                  <a:pt x="1320800" y="7708900"/>
                </a:cubicBezTo>
                <a:cubicBezTo>
                  <a:pt x="1308100" y="7700433"/>
                  <a:pt x="1296352" y="7690326"/>
                  <a:pt x="1282700" y="7683500"/>
                </a:cubicBezTo>
                <a:cubicBezTo>
                  <a:pt x="1270726" y="7677513"/>
                  <a:pt x="1256574" y="7676787"/>
                  <a:pt x="1244600" y="7670800"/>
                </a:cubicBezTo>
                <a:cubicBezTo>
                  <a:pt x="1230948" y="7663974"/>
                  <a:pt x="1219752" y="7652973"/>
                  <a:pt x="1206500" y="7645400"/>
                </a:cubicBezTo>
                <a:cubicBezTo>
                  <a:pt x="1190062" y="7636007"/>
                  <a:pt x="1171934" y="7629740"/>
                  <a:pt x="1155700" y="7620000"/>
                </a:cubicBezTo>
                <a:cubicBezTo>
                  <a:pt x="1129523" y="7604294"/>
                  <a:pt x="1109434" y="7575187"/>
                  <a:pt x="1079500" y="7569200"/>
                </a:cubicBezTo>
                <a:cubicBezTo>
                  <a:pt x="1025362" y="7558372"/>
                  <a:pt x="1022531" y="7560537"/>
                  <a:pt x="977900" y="7543800"/>
                </a:cubicBezTo>
                <a:cubicBezTo>
                  <a:pt x="820359" y="7484722"/>
                  <a:pt x="998290" y="7550724"/>
                  <a:pt x="863600" y="7493000"/>
                </a:cubicBezTo>
                <a:cubicBezTo>
                  <a:pt x="851295" y="7487727"/>
                  <a:pt x="838200" y="7484533"/>
                  <a:pt x="825500" y="7480300"/>
                </a:cubicBezTo>
                <a:cubicBezTo>
                  <a:pt x="821267" y="7467600"/>
                  <a:pt x="818787" y="7454174"/>
                  <a:pt x="812800" y="7442200"/>
                </a:cubicBezTo>
                <a:cubicBezTo>
                  <a:pt x="805974" y="7428548"/>
                  <a:pt x="789909" y="7419156"/>
                  <a:pt x="787400" y="7404100"/>
                </a:cubicBezTo>
                <a:cubicBezTo>
                  <a:pt x="785199" y="7390895"/>
                  <a:pt x="795867" y="7378700"/>
                  <a:pt x="800100" y="7366000"/>
                </a:cubicBezTo>
                <a:cubicBezTo>
                  <a:pt x="791633" y="7349067"/>
                  <a:pt x="788087" y="7328587"/>
                  <a:pt x="774700" y="7315200"/>
                </a:cubicBezTo>
                <a:cubicBezTo>
                  <a:pt x="753114" y="7293614"/>
                  <a:pt x="722922" y="7282716"/>
                  <a:pt x="698500" y="7264400"/>
                </a:cubicBezTo>
                <a:cubicBezTo>
                  <a:pt x="681567" y="7251700"/>
                  <a:pt x="665040" y="7238438"/>
                  <a:pt x="647700" y="7226300"/>
                </a:cubicBezTo>
                <a:cubicBezTo>
                  <a:pt x="622691" y="7208794"/>
                  <a:pt x="595922" y="7193816"/>
                  <a:pt x="571500" y="7175500"/>
                </a:cubicBezTo>
                <a:cubicBezTo>
                  <a:pt x="554567" y="7162800"/>
                  <a:pt x="537924" y="7149703"/>
                  <a:pt x="520700" y="7137400"/>
                </a:cubicBezTo>
                <a:cubicBezTo>
                  <a:pt x="508280" y="7128528"/>
                  <a:pt x="494326" y="7121771"/>
                  <a:pt x="482600" y="7112000"/>
                </a:cubicBezTo>
                <a:cubicBezTo>
                  <a:pt x="384814" y="7030512"/>
                  <a:pt x="500995" y="7111563"/>
                  <a:pt x="406400" y="7048500"/>
                </a:cubicBezTo>
                <a:lnTo>
                  <a:pt x="355600" y="6972300"/>
                </a:lnTo>
                <a:cubicBezTo>
                  <a:pt x="347133" y="6959600"/>
                  <a:pt x="342900" y="6942667"/>
                  <a:pt x="330200" y="6934200"/>
                </a:cubicBezTo>
                <a:cubicBezTo>
                  <a:pt x="257231" y="6885554"/>
                  <a:pt x="302893" y="6919593"/>
                  <a:pt x="203200" y="6819900"/>
                </a:cubicBezTo>
                <a:cubicBezTo>
                  <a:pt x="190500" y="6807200"/>
                  <a:pt x="173132" y="6797864"/>
                  <a:pt x="165100" y="6781800"/>
                </a:cubicBezTo>
                <a:cubicBezTo>
                  <a:pt x="156633" y="6764867"/>
                  <a:pt x="146731" y="6748578"/>
                  <a:pt x="139700" y="6731000"/>
                </a:cubicBezTo>
                <a:cubicBezTo>
                  <a:pt x="95839" y="6621348"/>
                  <a:pt x="128931" y="6691514"/>
                  <a:pt x="101600" y="6591300"/>
                </a:cubicBezTo>
                <a:cubicBezTo>
                  <a:pt x="94555" y="6565469"/>
                  <a:pt x="82694" y="6541075"/>
                  <a:pt x="76200" y="6515100"/>
                </a:cubicBezTo>
                <a:cubicBezTo>
                  <a:pt x="71967" y="6498167"/>
                  <a:pt x="69020" y="6480859"/>
                  <a:pt x="63500" y="6464300"/>
                </a:cubicBezTo>
                <a:cubicBezTo>
                  <a:pt x="-6009" y="6255773"/>
                  <a:pt x="79087" y="6527031"/>
                  <a:pt x="12700" y="6350000"/>
                </a:cubicBezTo>
                <a:cubicBezTo>
                  <a:pt x="6571" y="6333657"/>
                  <a:pt x="4233" y="6316133"/>
                  <a:pt x="0" y="6299200"/>
                </a:cubicBezTo>
                <a:cubicBezTo>
                  <a:pt x="4233" y="6024033"/>
                  <a:pt x="5822" y="5748813"/>
                  <a:pt x="12700" y="5473700"/>
                </a:cubicBezTo>
                <a:cubicBezTo>
                  <a:pt x="14291" y="5410079"/>
                  <a:pt x="21870" y="5346743"/>
                  <a:pt x="25400" y="5283200"/>
                </a:cubicBezTo>
                <a:cubicBezTo>
                  <a:pt x="30337" y="5194336"/>
                  <a:pt x="31525" y="5105258"/>
                  <a:pt x="38100" y="5016500"/>
                </a:cubicBezTo>
                <a:cubicBezTo>
                  <a:pt x="40002" y="4990820"/>
                  <a:pt x="47956" y="4965893"/>
                  <a:pt x="50800" y="4940300"/>
                </a:cubicBezTo>
                <a:cubicBezTo>
                  <a:pt x="56375" y="4890129"/>
                  <a:pt x="61935" y="4760816"/>
                  <a:pt x="76200" y="4699000"/>
                </a:cubicBezTo>
                <a:cubicBezTo>
                  <a:pt x="93842" y="4622552"/>
                  <a:pt x="99346" y="4634223"/>
                  <a:pt x="127000" y="4572000"/>
                </a:cubicBezTo>
                <a:cubicBezTo>
                  <a:pt x="136259" y="4551168"/>
                  <a:pt x="143141" y="4529332"/>
                  <a:pt x="152400" y="4508500"/>
                </a:cubicBezTo>
                <a:cubicBezTo>
                  <a:pt x="160089" y="4491200"/>
                  <a:pt x="170342" y="4475101"/>
                  <a:pt x="177800" y="4457700"/>
                </a:cubicBezTo>
                <a:cubicBezTo>
                  <a:pt x="183073" y="4445395"/>
                  <a:pt x="185227" y="4431905"/>
                  <a:pt x="190500" y="4419600"/>
                </a:cubicBezTo>
                <a:cubicBezTo>
                  <a:pt x="197958" y="4402199"/>
                  <a:pt x="208442" y="4386201"/>
                  <a:pt x="215900" y="4368800"/>
                </a:cubicBezTo>
                <a:cubicBezTo>
                  <a:pt x="221173" y="4356495"/>
                  <a:pt x="223900" y="4343235"/>
                  <a:pt x="228600" y="4330700"/>
                </a:cubicBezTo>
                <a:cubicBezTo>
                  <a:pt x="236605" y="4309354"/>
                  <a:pt x="246791" y="4288827"/>
                  <a:pt x="254000" y="4267200"/>
                </a:cubicBezTo>
                <a:cubicBezTo>
                  <a:pt x="259520" y="4250641"/>
                  <a:pt x="261905" y="4233183"/>
                  <a:pt x="266700" y="4216400"/>
                </a:cubicBezTo>
                <a:cubicBezTo>
                  <a:pt x="275797" y="4184561"/>
                  <a:pt x="286975" y="4156019"/>
                  <a:pt x="304800" y="4127500"/>
                </a:cubicBezTo>
                <a:cubicBezTo>
                  <a:pt x="319182" y="4104489"/>
                  <a:pt x="354866" y="4065467"/>
                  <a:pt x="368300" y="4038600"/>
                </a:cubicBezTo>
                <a:cubicBezTo>
                  <a:pt x="374287" y="4026626"/>
                  <a:pt x="374499" y="4012202"/>
                  <a:pt x="381000" y="4000500"/>
                </a:cubicBezTo>
                <a:cubicBezTo>
                  <a:pt x="395825" y="3973815"/>
                  <a:pt x="414867" y="3949700"/>
                  <a:pt x="431800" y="3924300"/>
                </a:cubicBezTo>
                <a:cubicBezTo>
                  <a:pt x="440267" y="3911600"/>
                  <a:pt x="452373" y="3900680"/>
                  <a:pt x="457200" y="3886200"/>
                </a:cubicBezTo>
                <a:cubicBezTo>
                  <a:pt x="465667" y="3860800"/>
                  <a:pt x="467748" y="3832277"/>
                  <a:pt x="482600" y="3810000"/>
                </a:cubicBezTo>
                <a:lnTo>
                  <a:pt x="533400" y="3733800"/>
                </a:lnTo>
                <a:cubicBezTo>
                  <a:pt x="541867" y="3721100"/>
                  <a:pt x="553973" y="3710180"/>
                  <a:pt x="558800" y="3695700"/>
                </a:cubicBezTo>
                <a:cubicBezTo>
                  <a:pt x="563033" y="3683000"/>
                  <a:pt x="568253" y="3670587"/>
                  <a:pt x="571500" y="3657600"/>
                </a:cubicBezTo>
                <a:cubicBezTo>
                  <a:pt x="576735" y="3636659"/>
                  <a:pt x="577997" y="3614775"/>
                  <a:pt x="584200" y="3594100"/>
                </a:cubicBezTo>
                <a:cubicBezTo>
                  <a:pt x="590751" y="3572264"/>
                  <a:pt x="601809" y="3552025"/>
                  <a:pt x="609600" y="3530600"/>
                </a:cubicBezTo>
                <a:cubicBezTo>
                  <a:pt x="623972" y="3491078"/>
                  <a:pt x="629187" y="3447513"/>
                  <a:pt x="660400" y="3416300"/>
                </a:cubicBezTo>
                <a:cubicBezTo>
                  <a:pt x="671193" y="3405507"/>
                  <a:pt x="685800" y="3399367"/>
                  <a:pt x="698500" y="3390900"/>
                </a:cubicBezTo>
                <a:cubicBezTo>
                  <a:pt x="800100" y="3238500"/>
                  <a:pt x="643467" y="3462867"/>
                  <a:pt x="762000" y="3327400"/>
                </a:cubicBezTo>
                <a:cubicBezTo>
                  <a:pt x="782102" y="3304426"/>
                  <a:pt x="791214" y="3272786"/>
                  <a:pt x="812800" y="3251200"/>
                </a:cubicBezTo>
                <a:cubicBezTo>
                  <a:pt x="825500" y="3238500"/>
                  <a:pt x="840461" y="3227715"/>
                  <a:pt x="850900" y="3213100"/>
                </a:cubicBezTo>
                <a:cubicBezTo>
                  <a:pt x="866011" y="3191945"/>
                  <a:pt x="879597" y="3143145"/>
                  <a:pt x="901700" y="3124200"/>
                </a:cubicBezTo>
                <a:cubicBezTo>
                  <a:pt x="920442" y="3108136"/>
                  <a:pt x="945453" y="3100911"/>
                  <a:pt x="965200" y="3086100"/>
                </a:cubicBezTo>
                <a:cubicBezTo>
                  <a:pt x="979568" y="3075324"/>
                  <a:pt x="988685" y="3058439"/>
                  <a:pt x="1003300" y="3048000"/>
                </a:cubicBezTo>
                <a:cubicBezTo>
                  <a:pt x="1030763" y="3028383"/>
                  <a:pt x="1061108" y="3020264"/>
                  <a:pt x="1092200" y="3009900"/>
                </a:cubicBezTo>
                <a:cubicBezTo>
                  <a:pt x="1109133" y="2997200"/>
                  <a:pt x="1126929" y="2985575"/>
                  <a:pt x="1143000" y="2971800"/>
                </a:cubicBezTo>
                <a:cubicBezTo>
                  <a:pt x="1182322" y="2938095"/>
                  <a:pt x="1174289" y="2930755"/>
                  <a:pt x="1219200" y="2908300"/>
                </a:cubicBezTo>
                <a:cubicBezTo>
                  <a:pt x="1283080" y="2876360"/>
                  <a:pt x="1253413" y="2924887"/>
                  <a:pt x="1333500" y="2844800"/>
                </a:cubicBezTo>
                <a:cubicBezTo>
                  <a:pt x="1358900" y="2819400"/>
                  <a:pt x="1375622" y="2779959"/>
                  <a:pt x="1409700" y="2768600"/>
                </a:cubicBezTo>
                <a:cubicBezTo>
                  <a:pt x="1422400" y="2764367"/>
                  <a:pt x="1436098" y="2762401"/>
                  <a:pt x="1447800" y="2755900"/>
                </a:cubicBezTo>
                <a:lnTo>
                  <a:pt x="1562100" y="2679700"/>
                </a:lnTo>
                <a:cubicBezTo>
                  <a:pt x="1574800" y="2671233"/>
                  <a:pt x="1586028" y="2659969"/>
                  <a:pt x="1600200" y="2654300"/>
                </a:cubicBezTo>
                <a:cubicBezTo>
                  <a:pt x="1621367" y="2645833"/>
                  <a:pt x="1642868" y="2638159"/>
                  <a:pt x="1663700" y="2628900"/>
                </a:cubicBezTo>
                <a:cubicBezTo>
                  <a:pt x="1681000" y="2621211"/>
                  <a:pt x="1697099" y="2610958"/>
                  <a:pt x="1714500" y="2603500"/>
                </a:cubicBezTo>
                <a:cubicBezTo>
                  <a:pt x="1726805" y="2598227"/>
                  <a:pt x="1740626" y="2596787"/>
                  <a:pt x="1752600" y="2590800"/>
                </a:cubicBezTo>
                <a:cubicBezTo>
                  <a:pt x="1840305" y="2546947"/>
                  <a:pt x="1735774" y="2579131"/>
                  <a:pt x="1841500" y="2552700"/>
                </a:cubicBezTo>
                <a:cubicBezTo>
                  <a:pt x="1853005" y="2544071"/>
                  <a:pt x="1911829" y="2498485"/>
                  <a:pt x="1930400" y="2489200"/>
                </a:cubicBezTo>
                <a:cubicBezTo>
                  <a:pt x="1942374" y="2483213"/>
                  <a:pt x="1955800" y="2480733"/>
                  <a:pt x="1968500" y="2476500"/>
                </a:cubicBezTo>
                <a:cubicBezTo>
                  <a:pt x="2011318" y="2412274"/>
                  <a:pt x="1970656" y="2456372"/>
                  <a:pt x="2032000" y="2425700"/>
                </a:cubicBezTo>
                <a:cubicBezTo>
                  <a:pt x="2045652" y="2418874"/>
                  <a:pt x="2055808" y="2405659"/>
                  <a:pt x="2070100" y="2400300"/>
                </a:cubicBezTo>
                <a:cubicBezTo>
                  <a:pt x="2128066" y="2378563"/>
                  <a:pt x="2124695" y="2398402"/>
                  <a:pt x="2171700" y="2374900"/>
                </a:cubicBezTo>
                <a:cubicBezTo>
                  <a:pt x="2185352" y="2368074"/>
                  <a:pt x="2195852" y="2355699"/>
                  <a:pt x="2209800" y="2349500"/>
                </a:cubicBezTo>
                <a:cubicBezTo>
                  <a:pt x="2249554" y="2331832"/>
                  <a:pt x="2294580" y="2321955"/>
                  <a:pt x="2336800" y="2311400"/>
                </a:cubicBezTo>
                <a:cubicBezTo>
                  <a:pt x="2445989" y="2238607"/>
                  <a:pt x="2307840" y="2325880"/>
                  <a:pt x="2413000" y="2273300"/>
                </a:cubicBezTo>
                <a:cubicBezTo>
                  <a:pt x="2426652" y="2266474"/>
                  <a:pt x="2437448" y="2254726"/>
                  <a:pt x="2451100" y="2247900"/>
                </a:cubicBezTo>
                <a:cubicBezTo>
                  <a:pt x="2556344" y="2195278"/>
                  <a:pt x="2475759" y="2242775"/>
                  <a:pt x="2552700" y="2209800"/>
                </a:cubicBezTo>
                <a:cubicBezTo>
                  <a:pt x="2570101" y="2202342"/>
                  <a:pt x="2586950" y="2193594"/>
                  <a:pt x="2603500" y="2184400"/>
                </a:cubicBezTo>
                <a:cubicBezTo>
                  <a:pt x="2625078" y="2172412"/>
                  <a:pt x="2644528" y="2156514"/>
                  <a:pt x="2667000" y="2146300"/>
                </a:cubicBezTo>
                <a:cubicBezTo>
                  <a:pt x="2691374" y="2135221"/>
                  <a:pt x="2717800" y="2129367"/>
                  <a:pt x="2743200" y="2120900"/>
                </a:cubicBezTo>
                <a:cubicBezTo>
                  <a:pt x="2755900" y="2116667"/>
                  <a:pt x="2770161" y="2115626"/>
                  <a:pt x="2781300" y="2108200"/>
                </a:cubicBezTo>
                <a:cubicBezTo>
                  <a:pt x="2854519" y="2059387"/>
                  <a:pt x="2783888" y="2101648"/>
                  <a:pt x="2857500" y="2070100"/>
                </a:cubicBezTo>
                <a:cubicBezTo>
                  <a:pt x="2874901" y="2062642"/>
                  <a:pt x="2891000" y="2052389"/>
                  <a:pt x="2908300" y="2044700"/>
                </a:cubicBezTo>
                <a:cubicBezTo>
                  <a:pt x="2929132" y="2035441"/>
                  <a:pt x="2950454" y="2027305"/>
                  <a:pt x="2971800" y="2019300"/>
                </a:cubicBezTo>
                <a:cubicBezTo>
                  <a:pt x="2984335" y="2014600"/>
                  <a:pt x="2997926" y="2012587"/>
                  <a:pt x="3009900" y="2006600"/>
                </a:cubicBezTo>
                <a:cubicBezTo>
                  <a:pt x="3085975" y="1968562"/>
                  <a:pt x="3008694" y="1986476"/>
                  <a:pt x="3111500" y="1930400"/>
                </a:cubicBezTo>
                <a:cubicBezTo>
                  <a:pt x="3135005" y="1917579"/>
                  <a:pt x="3162300" y="1913467"/>
                  <a:pt x="3187700" y="1905000"/>
                </a:cubicBezTo>
                <a:lnTo>
                  <a:pt x="3225800" y="1892300"/>
                </a:lnTo>
                <a:cubicBezTo>
                  <a:pt x="3238500" y="1879600"/>
                  <a:pt x="3248956" y="1864163"/>
                  <a:pt x="3263900" y="1854200"/>
                </a:cubicBezTo>
                <a:cubicBezTo>
                  <a:pt x="3275039" y="1846774"/>
                  <a:pt x="3290026" y="1847487"/>
                  <a:pt x="3302000" y="1841500"/>
                </a:cubicBezTo>
                <a:cubicBezTo>
                  <a:pt x="3324078" y="1830461"/>
                  <a:pt x="3343922" y="1815388"/>
                  <a:pt x="3365500" y="1803400"/>
                </a:cubicBezTo>
                <a:cubicBezTo>
                  <a:pt x="3382050" y="1794206"/>
                  <a:pt x="3400246" y="1788034"/>
                  <a:pt x="3416300" y="1778000"/>
                </a:cubicBezTo>
                <a:cubicBezTo>
                  <a:pt x="3488988" y="1732570"/>
                  <a:pt x="3442510" y="1750323"/>
                  <a:pt x="3505200" y="1714500"/>
                </a:cubicBezTo>
                <a:cubicBezTo>
                  <a:pt x="3521638" y="1705107"/>
                  <a:pt x="3540594" y="1700104"/>
                  <a:pt x="3556000" y="1689100"/>
                </a:cubicBezTo>
                <a:cubicBezTo>
                  <a:pt x="3570615" y="1678661"/>
                  <a:pt x="3579923" y="1662027"/>
                  <a:pt x="3594100" y="1651000"/>
                </a:cubicBezTo>
                <a:cubicBezTo>
                  <a:pt x="3753232" y="1527231"/>
                  <a:pt x="3586297" y="1684203"/>
                  <a:pt x="3746500" y="1524000"/>
                </a:cubicBezTo>
                <a:lnTo>
                  <a:pt x="3784600" y="1485900"/>
                </a:lnTo>
                <a:cubicBezTo>
                  <a:pt x="3797300" y="1473200"/>
                  <a:pt x="3807299" y="1457041"/>
                  <a:pt x="3822700" y="1447800"/>
                </a:cubicBezTo>
                <a:cubicBezTo>
                  <a:pt x="3912377" y="1393994"/>
                  <a:pt x="3865661" y="1423392"/>
                  <a:pt x="3962400" y="1358900"/>
                </a:cubicBezTo>
                <a:cubicBezTo>
                  <a:pt x="3975100" y="1350433"/>
                  <a:pt x="3986848" y="1340326"/>
                  <a:pt x="4000500" y="1333500"/>
                </a:cubicBezTo>
                <a:cubicBezTo>
                  <a:pt x="4017433" y="1325033"/>
                  <a:pt x="4034862" y="1317493"/>
                  <a:pt x="4051300" y="1308100"/>
                </a:cubicBezTo>
                <a:cubicBezTo>
                  <a:pt x="4064552" y="1300527"/>
                  <a:pt x="4075748" y="1289526"/>
                  <a:pt x="4089400" y="1282700"/>
                </a:cubicBezTo>
                <a:cubicBezTo>
                  <a:pt x="4101374" y="1276713"/>
                  <a:pt x="4115798" y="1276501"/>
                  <a:pt x="4127500" y="1270000"/>
                </a:cubicBezTo>
                <a:lnTo>
                  <a:pt x="4241800" y="1193800"/>
                </a:lnTo>
                <a:cubicBezTo>
                  <a:pt x="4254500" y="1185333"/>
                  <a:pt x="4269107" y="1179193"/>
                  <a:pt x="4279900" y="1168400"/>
                </a:cubicBezTo>
                <a:cubicBezTo>
                  <a:pt x="4292600" y="1155700"/>
                  <a:pt x="4304363" y="1141989"/>
                  <a:pt x="4318000" y="1130300"/>
                </a:cubicBezTo>
                <a:cubicBezTo>
                  <a:pt x="4334071" y="1116525"/>
                  <a:pt x="4353833" y="1107167"/>
                  <a:pt x="4368800" y="1092200"/>
                </a:cubicBezTo>
                <a:cubicBezTo>
                  <a:pt x="4463316" y="997684"/>
                  <a:pt x="4355210" y="1075860"/>
                  <a:pt x="4445000" y="1016000"/>
                </a:cubicBezTo>
                <a:cubicBezTo>
                  <a:pt x="4469724" y="941827"/>
                  <a:pt x="4438355" y="1009945"/>
                  <a:pt x="4495800" y="952500"/>
                </a:cubicBezTo>
                <a:cubicBezTo>
                  <a:pt x="4510767" y="937533"/>
                  <a:pt x="4519662" y="917362"/>
                  <a:pt x="4533900" y="901700"/>
                </a:cubicBezTo>
                <a:cubicBezTo>
                  <a:pt x="4562090" y="870691"/>
                  <a:pt x="4593167" y="842433"/>
                  <a:pt x="4622800" y="812800"/>
                </a:cubicBezTo>
                <a:cubicBezTo>
                  <a:pt x="4751981" y="683619"/>
                  <a:pt x="4541145" y="897260"/>
                  <a:pt x="4711700" y="711200"/>
                </a:cubicBezTo>
                <a:cubicBezTo>
                  <a:pt x="4854994" y="554879"/>
                  <a:pt x="4745090" y="679691"/>
                  <a:pt x="4864100" y="571500"/>
                </a:cubicBezTo>
                <a:cubicBezTo>
                  <a:pt x="4890679" y="547337"/>
                  <a:pt x="4909498" y="513781"/>
                  <a:pt x="4940300" y="495300"/>
                </a:cubicBezTo>
                <a:cubicBezTo>
                  <a:pt x="4961467" y="482600"/>
                  <a:pt x="4984053" y="472011"/>
                  <a:pt x="5003800" y="457200"/>
                </a:cubicBezTo>
                <a:cubicBezTo>
                  <a:pt x="5018168" y="446424"/>
                  <a:pt x="5028102" y="430598"/>
                  <a:pt x="5041900" y="419100"/>
                </a:cubicBezTo>
                <a:cubicBezTo>
                  <a:pt x="5053626" y="409329"/>
                  <a:pt x="5068274" y="403471"/>
                  <a:pt x="5080000" y="393700"/>
                </a:cubicBezTo>
                <a:cubicBezTo>
                  <a:pt x="5093798" y="382202"/>
                  <a:pt x="5104302" y="367098"/>
                  <a:pt x="5118100" y="355600"/>
                </a:cubicBezTo>
                <a:cubicBezTo>
                  <a:pt x="5150926" y="328245"/>
                  <a:pt x="5156115" y="330228"/>
                  <a:pt x="5194300" y="317500"/>
                </a:cubicBezTo>
                <a:cubicBezTo>
                  <a:pt x="5219166" y="292634"/>
                  <a:pt x="5258096" y="245402"/>
                  <a:pt x="5295900" y="228600"/>
                </a:cubicBezTo>
                <a:cubicBezTo>
                  <a:pt x="5320366" y="217726"/>
                  <a:pt x="5349142" y="216975"/>
                  <a:pt x="5372100" y="203200"/>
                </a:cubicBezTo>
                <a:cubicBezTo>
                  <a:pt x="5393267" y="190500"/>
                  <a:pt x="5413522" y="176139"/>
                  <a:pt x="5435600" y="165100"/>
                </a:cubicBezTo>
                <a:cubicBezTo>
                  <a:pt x="5466428" y="149686"/>
                  <a:pt x="5505319" y="148395"/>
                  <a:pt x="5537200" y="139700"/>
                </a:cubicBezTo>
                <a:cubicBezTo>
                  <a:pt x="5563031" y="132655"/>
                  <a:pt x="5587425" y="120794"/>
                  <a:pt x="5613400" y="114300"/>
                </a:cubicBezTo>
                <a:cubicBezTo>
                  <a:pt x="5630333" y="110067"/>
                  <a:pt x="5647482" y="106616"/>
                  <a:pt x="5664200" y="101600"/>
                </a:cubicBezTo>
                <a:cubicBezTo>
                  <a:pt x="5689845" y="93907"/>
                  <a:pt x="5714425" y="82694"/>
                  <a:pt x="5740400" y="76200"/>
                </a:cubicBezTo>
                <a:lnTo>
                  <a:pt x="5892800" y="38100"/>
                </a:lnTo>
                <a:lnTo>
                  <a:pt x="5943600" y="25400"/>
                </a:lnTo>
                <a:cubicBezTo>
                  <a:pt x="5960533" y="21167"/>
                  <a:pt x="5977183" y="15569"/>
                  <a:pt x="5994400" y="12700"/>
                </a:cubicBezTo>
                <a:lnTo>
                  <a:pt x="6070600" y="0"/>
                </a:lnTo>
                <a:cubicBezTo>
                  <a:pt x="6134100" y="4233"/>
                  <a:pt x="6197848" y="5672"/>
                  <a:pt x="6261100" y="12700"/>
                </a:cubicBezTo>
                <a:cubicBezTo>
                  <a:pt x="6274405" y="14178"/>
                  <a:pt x="6288747" y="17037"/>
                  <a:pt x="6299200" y="25400"/>
                </a:cubicBezTo>
                <a:cubicBezTo>
                  <a:pt x="6314159" y="37367"/>
                  <a:pt x="6343750" y="101800"/>
                  <a:pt x="6350000" y="114300"/>
                </a:cubicBezTo>
                <a:cubicBezTo>
                  <a:pt x="6358467" y="165100"/>
                  <a:pt x="6365300" y="216199"/>
                  <a:pt x="6375400" y="266700"/>
                </a:cubicBezTo>
                <a:cubicBezTo>
                  <a:pt x="6379633" y="287867"/>
                  <a:pt x="6380521" y="309989"/>
                  <a:pt x="6388100" y="330200"/>
                </a:cubicBezTo>
                <a:cubicBezTo>
                  <a:pt x="6393459" y="344492"/>
                  <a:pt x="6405033" y="355600"/>
                  <a:pt x="6413500" y="368300"/>
                </a:cubicBezTo>
                <a:lnTo>
                  <a:pt x="6451600" y="520700"/>
                </a:lnTo>
                <a:lnTo>
                  <a:pt x="6464300" y="571500"/>
                </a:lnTo>
                <a:cubicBezTo>
                  <a:pt x="6460067" y="668867"/>
                  <a:pt x="6461628" y="766659"/>
                  <a:pt x="6451600" y="863600"/>
                </a:cubicBezTo>
                <a:cubicBezTo>
                  <a:pt x="6448845" y="890232"/>
                  <a:pt x="6432694" y="913825"/>
                  <a:pt x="6426200" y="939800"/>
                </a:cubicBezTo>
                <a:cubicBezTo>
                  <a:pt x="6421967" y="956733"/>
                  <a:pt x="6420376" y="974557"/>
                  <a:pt x="6413500" y="990600"/>
                </a:cubicBezTo>
                <a:cubicBezTo>
                  <a:pt x="6407487" y="1004629"/>
                  <a:pt x="6394299" y="1014752"/>
                  <a:pt x="6388100" y="1028700"/>
                </a:cubicBezTo>
                <a:cubicBezTo>
                  <a:pt x="6377226" y="1053166"/>
                  <a:pt x="6371167" y="1079500"/>
                  <a:pt x="6362700" y="1104900"/>
                </a:cubicBezTo>
                <a:cubicBezTo>
                  <a:pt x="6358467" y="1117600"/>
                  <a:pt x="6357426" y="1131861"/>
                  <a:pt x="6350000" y="1143000"/>
                </a:cubicBezTo>
                <a:cubicBezTo>
                  <a:pt x="6324491" y="1181264"/>
                  <a:pt x="6318536" y="1186784"/>
                  <a:pt x="6299200" y="1231900"/>
                </a:cubicBezTo>
                <a:cubicBezTo>
                  <a:pt x="6267652" y="1305512"/>
                  <a:pt x="6309913" y="1234881"/>
                  <a:pt x="6261100" y="1308100"/>
                </a:cubicBezTo>
                <a:cubicBezTo>
                  <a:pt x="6252633" y="1341967"/>
                  <a:pt x="6255064" y="1380654"/>
                  <a:pt x="6235700" y="1409700"/>
                </a:cubicBezTo>
                <a:cubicBezTo>
                  <a:pt x="6160985" y="1521773"/>
                  <a:pt x="6275580" y="1342640"/>
                  <a:pt x="6184900" y="1524000"/>
                </a:cubicBezTo>
                <a:cubicBezTo>
                  <a:pt x="6176433" y="1540933"/>
                  <a:pt x="6166531" y="1557222"/>
                  <a:pt x="6159500" y="1574800"/>
                </a:cubicBezTo>
                <a:cubicBezTo>
                  <a:pt x="6096726" y="1731734"/>
                  <a:pt x="6168268" y="1582665"/>
                  <a:pt x="6108700" y="1701800"/>
                </a:cubicBezTo>
                <a:cubicBezTo>
                  <a:pt x="6087026" y="1853517"/>
                  <a:pt x="6108633" y="1740136"/>
                  <a:pt x="6083300" y="1828800"/>
                </a:cubicBezTo>
                <a:cubicBezTo>
                  <a:pt x="6078505" y="1845583"/>
                  <a:pt x="6077476" y="1863557"/>
                  <a:pt x="6070600" y="1879600"/>
                </a:cubicBezTo>
                <a:cubicBezTo>
                  <a:pt x="6064587" y="1893629"/>
                  <a:pt x="6051399" y="1903752"/>
                  <a:pt x="6045200" y="1917700"/>
                </a:cubicBezTo>
                <a:cubicBezTo>
                  <a:pt x="6034326" y="1942166"/>
                  <a:pt x="6028267" y="1968500"/>
                  <a:pt x="6019800" y="1993900"/>
                </a:cubicBezTo>
                <a:cubicBezTo>
                  <a:pt x="6015567" y="2006600"/>
                  <a:pt x="6014526" y="2020861"/>
                  <a:pt x="6007100" y="2032000"/>
                </a:cubicBezTo>
                <a:cubicBezTo>
                  <a:pt x="5998633" y="2044700"/>
                  <a:pt x="5989273" y="2056848"/>
                  <a:pt x="5981700" y="2070100"/>
                </a:cubicBezTo>
                <a:cubicBezTo>
                  <a:pt x="5959115" y="2109624"/>
                  <a:pt x="5959029" y="2125246"/>
                  <a:pt x="5930900" y="2159000"/>
                </a:cubicBezTo>
                <a:cubicBezTo>
                  <a:pt x="5919402" y="2172798"/>
                  <a:pt x="5904298" y="2183302"/>
                  <a:pt x="5892800" y="2197100"/>
                </a:cubicBezTo>
                <a:cubicBezTo>
                  <a:pt x="5883029" y="2208826"/>
                  <a:pt x="5877171" y="2223474"/>
                  <a:pt x="5867400" y="2235200"/>
                </a:cubicBezTo>
                <a:cubicBezTo>
                  <a:pt x="5855902" y="2248998"/>
                  <a:pt x="5840327" y="2259123"/>
                  <a:pt x="5829300" y="2273300"/>
                </a:cubicBezTo>
                <a:cubicBezTo>
                  <a:pt x="5810558" y="2297397"/>
                  <a:pt x="5788153" y="2320540"/>
                  <a:pt x="5778500" y="2349500"/>
                </a:cubicBezTo>
                <a:cubicBezTo>
                  <a:pt x="5774267" y="2362200"/>
                  <a:pt x="5774163" y="2377147"/>
                  <a:pt x="5765800" y="2387600"/>
                </a:cubicBezTo>
                <a:cubicBezTo>
                  <a:pt x="5756265" y="2399519"/>
                  <a:pt x="5740400" y="2404533"/>
                  <a:pt x="5727700" y="2413000"/>
                </a:cubicBezTo>
                <a:cubicBezTo>
                  <a:pt x="5719233" y="2425700"/>
                  <a:pt x="5713889" y="2441167"/>
                  <a:pt x="5702300" y="2451100"/>
                </a:cubicBezTo>
                <a:cubicBezTo>
                  <a:pt x="5682247" y="2468288"/>
                  <a:pt x="5641104" y="2488048"/>
                  <a:pt x="5613400" y="250190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Vrije vorm 6"/>
          <p:cNvSpPr/>
          <p:nvPr/>
        </p:nvSpPr>
        <p:spPr bwMode="auto">
          <a:xfrm>
            <a:off x="9944100" y="4229100"/>
            <a:ext cx="3327400" cy="5054600"/>
          </a:xfrm>
          <a:custGeom>
            <a:avLst/>
            <a:gdLst>
              <a:gd name="connsiteX0" fmla="*/ 1778000 w 3327400"/>
              <a:gd name="connsiteY0" fmla="*/ 0 h 5054600"/>
              <a:gd name="connsiteX1" fmla="*/ 1727200 w 3327400"/>
              <a:gd name="connsiteY1" fmla="*/ 63500 h 5054600"/>
              <a:gd name="connsiteX2" fmla="*/ 1689100 w 3327400"/>
              <a:gd name="connsiteY2" fmla="*/ 101600 h 5054600"/>
              <a:gd name="connsiteX3" fmla="*/ 1676400 w 3327400"/>
              <a:gd name="connsiteY3" fmla="*/ 152400 h 5054600"/>
              <a:gd name="connsiteX4" fmla="*/ 1638300 w 3327400"/>
              <a:gd name="connsiteY4" fmla="*/ 190500 h 5054600"/>
              <a:gd name="connsiteX5" fmla="*/ 1574800 w 3327400"/>
              <a:gd name="connsiteY5" fmla="*/ 254000 h 5054600"/>
              <a:gd name="connsiteX6" fmla="*/ 1524000 w 3327400"/>
              <a:gd name="connsiteY6" fmla="*/ 355600 h 5054600"/>
              <a:gd name="connsiteX7" fmla="*/ 1485900 w 3327400"/>
              <a:gd name="connsiteY7" fmla="*/ 381000 h 5054600"/>
              <a:gd name="connsiteX8" fmla="*/ 1422400 w 3327400"/>
              <a:gd name="connsiteY8" fmla="*/ 469900 h 5054600"/>
              <a:gd name="connsiteX9" fmla="*/ 1384300 w 3327400"/>
              <a:gd name="connsiteY9" fmla="*/ 508000 h 5054600"/>
              <a:gd name="connsiteX10" fmla="*/ 1358900 w 3327400"/>
              <a:gd name="connsiteY10" fmla="*/ 558800 h 5054600"/>
              <a:gd name="connsiteX11" fmla="*/ 1282700 w 3327400"/>
              <a:gd name="connsiteY11" fmla="*/ 647700 h 5054600"/>
              <a:gd name="connsiteX12" fmla="*/ 1193800 w 3327400"/>
              <a:gd name="connsiteY12" fmla="*/ 762000 h 5054600"/>
              <a:gd name="connsiteX13" fmla="*/ 1143000 w 3327400"/>
              <a:gd name="connsiteY13" fmla="*/ 825500 h 5054600"/>
              <a:gd name="connsiteX14" fmla="*/ 1117600 w 3327400"/>
              <a:gd name="connsiteY14" fmla="*/ 863600 h 5054600"/>
              <a:gd name="connsiteX15" fmla="*/ 1066800 w 3327400"/>
              <a:gd name="connsiteY15" fmla="*/ 901700 h 5054600"/>
              <a:gd name="connsiteX16" fmla="*/ 1016000 w 3327400"/>
              <a:gd name="connsiteY16" fmla="*/ 965200 h 5054600"/>
              <a:gd name="connsiteX17" fmla="*/ 927100 w 3327400"/>
              <a:gd name="connsiteY17" fmla="*/ 1041400 h 5054600"/>
              <a:gd name="connsiteX18" fmla="*/ 876300 w 3327400"/>
              <a:gd name="connsiteY18" fmla="*/ 1104900 h 5054600"/>
              <a:gd name="connsiteX19" fmla="*/ 800100 w 3327400"/>
              <a:gd name="connsiteY19" fmla="*/ 1181100 h 5054600"/>
              <a:gd name="connsiteX20" fmla="*/ 774700 w 3327400"/>
              <a:gd name="connsiteY20" fmla="*/ 1219200 h 5054600"/>
              <a:gd name="connsiteX21" fmla="*/ 723900 w 3327400"/>
              <a:gd name="connsiteY21" fmla="*/ 1308100 h 5054600"/>
              <a:gd name="connsiteX22" fmla="*/ 660400 w 3327400"/>
              <a:gd name="connsiteY22" fmla="*/ 1358900 h 5054600"/>
              <a:gd name="connsiteX23" fmla="*/ 635000 w 3327400"/>
              <a:gd name="connsiteY23" fmla="*/ 1397000 h 5054600"/>
              <a:gd name="connsiteX24" fmla="*/ 596900 w 3327400"/>
              <a:gd name="connsiteY24" fmla="*/ 1435100 h 5054600"/>
              <a:gd name="connsiteX25" fmla="*/ 546100 w 3327400"/>
              <a:gd name="connsiteY25" fmla="*/ 1511300 h 5054600"/>
              <a:gd name="connsiteX26" fmla="*/ 469900 w 3327400"/>
              <a:gd name="connsiteY26" fmla="*/ 1625600 h 5054600"/>
              <a:gd name="connsiteX27" fmla="*/ 393700 w 3327400"/>
              <a:gd name="connsiteY27" fmla="*/ 1739900 h 5054600"/>
              <a:gd name="connsiteX28" fmla="*/ 368300 w 3327400"/>
              <a:gd name="connsiteY28" fmla="*/ 1778000 h 5054600"/>
              <a:gd name="connsiteX29" fmla="*/ 304800 w 3327400"/>
              <a:gd name="connsiteY29" fmla="*/ 1879600 h 5054600"/>
              <a:gd name="connsiteX30" fmla="*/ 254000 w 3327400"/>
              <a:gd name="connsiteY30" fmla="*/ 1981200 h 5054600"/>
              <a:gd name="connsiteX31" fmla="*/ 241300 w 3327400"/>
              <a:gd name="connsiteY31" fmla="*/ 2019300 h 5054600"/>
              <a:gd name="connsiteX32" fmla="*/ 152400 w 3327400"/>
              <a:gd name="connsiteY32" fmla="*/ 2146300 h 5054600"/>
              <a:gd name="connsiteX33" fmla="*/ 127000 w 3327400"/>
              <a:gd name="connsiteY33" fmla="*/ 2222500 h 5054600"/>
              <a:gd name="connsiteX34" fmla="*/ 63500 w 3327400"/>
              <a:gd name="connsiteY34" fmla="*/ 2324100 h 5054600"/>
              <a:gd name="connsiteX35" fmla="*/ 38100 w 3327400"/>
              <a:gd name="connsiteY35" fmla="*/ 2400300 h 5054600"/>
              <a:gd name="connsiteX36" fmla="*/ 12700 w 3327400"/>
              <a:gd name="connsiteY36" fmla="*/ 2463800 h 5054600"/>
              <a:gd name="connsiteX37" fmla="*/ 0 w 3327400"/>
              <a:gd name="connsiteY37" fmla="*/ 2540000 h 5054600"/>
              <a:gd name="connsiteX38" fmla="*/ 12700 w 3327400"/>
              <a:gd name="connsiteY38" fmla="*/ 3594100 h 5054600"/>
              <a:gd name="connsiteX39" fmla="*/ 38100 w 3327400"/>
              <a:gd name="connsiteY39" fmla="*/ 3657600 h 5054600"/>
              <a:gd name="connsiteX40" fmla="*/ 63500 w 3327400"/>
              <a:gd name="connsiteY40" fmla="*/ 3784600 h 5054600"/>
              <a:gd name="connsiteX41" fmla="*/ 76200 w 3327400"/>
              <a:gd name="connsiteY41" fmla="*/ 3835400 h 5054600"/>
              <a:gd name="connsiteX42" fmla="*/ 88900 w 3327400"/>
              <a:gd name="connsiteY42" fmla="*/ 3873500 h 5054600"/>
              <a:gd name="connsiteX43" fmla="*/ 127000 w 3327400"/>
              <a:gd name="connsiteY43" fmla="*/ 4000500 h 5054600"/>
              <a:gd name="connsiteX44" fmla="*/ 139700 w 3327400"/>
              <a:gd name="connsiteY44" fmla="*/ 4064000 h 5054600"/>
              <a:gd name="connsiteX45" fmla="*/ 165100 w 3327400"/>
              <a:gd name="connsiteY45" fmla="*/ 4102100 h 5054600"/>
              <a:gd name="connsiteX46" fmla="*/ 190500 w 3327400"/>
              <a:gd name="connsiteY46" fmla="*/ 4152900 h 5054600"/>
              <a:gd name="connsiteX47" fmla="*/ 241300 w 3327400"/>
              <a:gd name="connsiteY47" fmla="*/ 4241800 h 5054600"/>
              <a:gd name="connsiteX48" fmla="*/ 266700 w 3327400"/>
              <a:gd name="connsiteY48" fmla="*/ 4330700 h 5054600"/>
              <a:gd name="connsiteX49" fmla="*/ 279400 w 3327400"/>
              <a:gd name="connsiteY49" fmla="*/ 4368800 h 5054600"/>
              <a:gd name="connsiteX50" fmla="*/ 317500 w 3327400"/>
              <a:gd name="connsiteY50" fmla="*/ 4419600 h 5054600"/>
              <a:gd name="connsiteX51" fmla="*/ 342900 w 3327400"/>
              <a:gd name="connsiteY51" fmla="*/ 4470400 h 5054600"/>
              <a:gd name="connsiteX52" fmla="*/ 368300 w 3327400"/>
              <a:gd name="connsiteY52" fmla="*/ 4508500 h 5054600"/>
              <a:gd name="connsiteX53" fmla="*/ 393700 w 3327400"/>
              <a:gd name="connsiteY53" fmla="*/ 4559300 h 5054600"/>
              <a:gd name="connsiteX54" fmla="*/ 406400 w 3327400"/>
              <a:gd name="connsiteY54" fmla="*/ 4610100 h 5054600"/>
              <a:gd name="connsiteX55" fmla="*/ 457200 w 3327400"/>
              <a:gd name="connsiteY55" fmla="*/ 4686300 h 5054600"/>
              <a:gd name="connsiteX56" fmla="*/ 533400 w 3327400"/>
              <a:gd name="connsiteY56" fmla="*/ 4775200 h 5054600"/>
              <a:gd name="connsiteX57" fmla="*/ 546100 w 3327400"/>
              <a:gd name="connsiteY57" fmla="*/ 4813300 h 5054600"/>
              <a:gd name="connsiteX58" fmla="*/ 635000 w 3327400"/>
              <a:gd name="connsiteY58" fmla="*/ 4914900 h 5054600"/>
              <a:gd name="connsiteX59" fmla="*/ 736600 w 3327400"/>
              <a:gd name="connsiteY59" fmla="*/ 4965700 h 5054600"/>
              <a:gd name="connsiteX60" fmla="*/ 812800 w 3327400"/>
              <a:gd name="connsiteY60" fmla="*/ 4991100 h 5054600"/>
              <a:gd name="connsiteX61" fmla="*/ 965200 w 3327400"/>
              <a:gd name="connsiteY61" fmla="*/ 5054600 h 5054600"/>
              <a:gd name="connsiteX62" fmla="*/ 1663700 w 3327400"/>
              <a:gd name="connsiteY62" fmla="*/ 5041900 h 5054600"/>
              <a:gd name="connsiteX63" fmla="*/ 1701800 w 3327400"/>
              <a:gd name="connsiteY63" fmla="*/ 5029200 h 5054600"/>
              <a:gd name="connsiteX64" fmla="*/ 1828800 w 3327400"/>
              <a:gd name="connsiteY64" fmla="*/ 4991100 h 5054600"/>
              <a:gd name="connsiteX65" fmla="*/ 1917700 w 3327400"/>
              <a:gd name="connsiteY65" fmla="*/ 4965700 h 5054600"/>
              <a:gd name="connsiteX66" fmla="*/ 2032000 w 3327400"/>
              <a:gd name="connsiteY66" fmla="*/ 4927600 h 5054600"/>
              <a:gd name="connsiteX67" fmla="*/ 2070100 w 3327400"/>
              <a:gd name="connsiteY67" fmla="*/ 4914900 h 5054600"/>
              <a:gd name="connsiteX68" fmla="*/ 2108200 w 3327400"/>
              <a:gd name="connsiteY68" fmla="*/ 4902200 h 5054600"/>
              <a:gd name="connsiteX69" fmla="*/ 2184400 w 3327400"/>
              <a:gd name="connsiteY69" fmla="*/ 4864100 h 5054600"/>
              <a:gd name="connsiteX70" fmla="*/ 2222500 w 3327400"/>
              <a:gd name="connsiteY70" fmla="*/ 4826000 h 5054600"/>
              <a:gd name="connsiteX71" fmla="*/ 2260600 w 3327400"/>
              <a:gd name="connsiteY71" fmla="*/ 4800600 h 5054600"/>
              <a:gd name="connsiteX72" fmla="*/ 2298700 w 3327400"/>
              <a:gd name="connsiteY72" fmla="*/ 4749800 h 5054600"/>
              <a:gd name="connsiteX73" fmla="*/ 2336800 w 3327400"/>
              <a:gd name="connsiteY73" fmla="*/ 4711700 h 5054600"/>
              <a:gd name="connsiteX74" fmla="*/ 2400300 w 3327400"/>
              <a:gd name="connsiteY74" fmla="*/ 4635500 h 5054600"/>
              <a:gd name="connsiteX75" fmla="*/ 2425700 w 3327400"/>
              <a:gd name="connsiteY75" fmla="*/ 4597400 h 5054600"/>
              <a:gd name="connsiteX76" fmla="*/ 2501900 w 3327400"/>
              <a:gd name="connsiteY76" fmla="*/ 4533900 h 5054600"/>
              <a:gd name="connsiteX77" fmla="*/ 2565400 w 3327400"/>
              <a:gd name="connsiteY77" fmla="*/ 4432300 h 5054600"/>
              <a:gd name="connsiteX78" fmla="*/ 2590800 w 3327400"/>
              <a:gd name="connsiteY78" fmla="*/ 4394200 h 5054600"/>
              <a:gd name="connsiteX79" fmla="*/ 2667000 w 3327400"/>
              <a:gd name="connsiteY79" fmla="*/ 4318000 h 5054600"/>
              <a:gd name="connsiteX80" fmla="*/ 2730500 w 3327400"/>
              <a:gd name="connsiteY80" fmla="*/ 4254500 h 5054600"/>
              <a:gd name="connsiteX81" fmla="*/ 2755900 w 3327400"/>
              <a:gd name="connsiteY81" fmla="*/ 4216400 h 5054600"/>
              <a:gd name="connsiteX82" fmla="*/ 2832100 w 3327400"/>
              <a:gd name="connsiteY82" fmla="*/ 4114800 h 5054600"/>
              <a:gd name="connsiteX83" fmla="*/ 2857500 w 3327400"/>
              <a:gd name="connsiteY83" fmla="*/ 4076700 h 5054600"/>
              <a:gd name="connsiteX84" fmla="*/ 2921000 w 3327400"/>
              <a:gd name="connsiteY84" fmla="*/ 4013200 h 5054600"/>
              <a:gd name="connsiteX85" fmla="*/ 2946400 w 3327400"/>
              <a:gd name="connsiteY85" fmla="*/ 3975100 h 5054600"/>
              <a:gd name="connsiteX86" fmla="*/ 2984500 w 3327400"/>
              <a:gd name="connsiteY86" fmla="*/ 3924300 h 5054600"/>
              <a:gd name="connsiteX87" fmla="*/ 3022600 w 3327400"/>
              <a:gd name="connsiteY87" fmla="*/ 3848100 h 5054600"/>
              <a:gd name="connsiteX88" fmla="*/ 3060700 w 3327400"/>
              <a:gd name="connsiteY88" fmla="*/ 3822700 h 5054600"/>
              <a:gd name="connsiteX89" fmla="*/ 3086100 w 3327400"/>
              <a:gd name="connsiteY89" fmla="*/ 3784600 h 5054600"/>
              <a:gd name="connsiteX90" fmla="*/ 3149600 w 3327400"/>
              <a:gd name="connsiteY90" fmla="*/ 3721100 h 5054600"/>
              <a:gd name="connsiteX91" fmla="*/ 3187700 w 3327400"/>
              <a:gd name="connsiteY91" fmla="*/ 3594100 h 5054600"/>
              <a:gd name="connsiteX92" fmla="*/ 3213100 w 3327400"/>
              <a:gd name="connsiteY92" fmla="*/ 3479800 h 5054600"/>
              <a:gd name="connsiteX93" fmla="*/ 3225800 w 3327400"/>
              <a:gd name="connsiteY93" fmla="*/ 3327400 h 5054600"/>
              <a:gd name="connsiteX94" fmla="*/ 3238500 w 3327400"/>
              <a:gd name="connsiteY94" fmla="*/ 3238500 h 5054600"/>
              <a:gd name="connsiteX95" fmla="*/ 3263900 w 3327400"/>
              <a:gd name="connsiteY95" fmla="*/ 3048000 h 5054600"/>
              <a:gd name="connsiteX96" fmla="*/ 3289300 w 3327400"/>
              <a:gd name="connsiteY96" fmla="*/ 2781300 h 5054600"/>
              <a:gd name="connsiteX97" fmla="*/ 3314700 w 3327400"/>
              <a:gd name="connsiteY97" fmla="*/ 2705100 h 5054600"/>
              <a:gd name="connsiteX98" fmla="*/ 3327400 w 3327400"/>
              <a:gd name="connsiteY98" fmla="*/ 2667000 h 5054600"/>
              <a:gd name="connsiteX99" fmla="*/ 3314700 w 3327400"/>
              <a:gd name="connsiteY99" fmla="*/ 2070100 h 5054600"/>
              <a:gd name="connsiteX100" fmla="*/ 3289300 w 3327400"/>
              <a:gd name="connsiteY100" fmla="*/ 1968500 h 5054600"/>
              <a:gd name="connsiteX101" fmla="*/ 3263900 w 3327400"/>
              <a:gd name="connsiteY101" fmla="*/ 1879600 h 5054600"/>
              <a:gd name="connsiteX102" fmla="*/ 3238500 w 3327400"/>
              <a:gd name="connsiteY102" fmla="*/ 1816100 h 5054600"/>
              <a:gd name="connsiteX103" fmla="*/ 3200400 w 3327400"/>
              <a:gd name="connsiteY103" fmla="*/ 1651000 h 5054600"/>
              <a:gd name="connsiteX104" fmla="*/ 3175000 w 3327400"/>
              <a:gd name="connsiteY104" fmla="*/ 1587500 h 5054600"/>
              <a:gd name="connsiteX105" fmla="*/ 3162300 w 3327400"/>
              <a:gd name="connsiteY105" fmla="*/ 1549400 h 5054600"/>
              <a:gd name="connsiteX106" fmla="*/ 3111500 w 3327400"/>
              <a:gd name="connsiteY106" fmla="*/ 1447800 h 5054600"/>
              <a:gd name="connsiteX107" fmla="*/ 3098800 w 3327400"/>
              <a:gd name="connsiteY107" fmla="*/ 1384300 h 5054600"/>
              <a:gd name="connsiteX108" fmla="*/ 3086100 w 3327400"/>
              <a:gd name="connsiteY108" fmla="*/ 1333500 h 5054600"/>
              <a:gd name="connsiteX109" fmla="*/ 3060700 w 3327400"/>
              <a:gd name="connsiteY109" fmla="*/ 1193800 h 5054600"/>
              <a:gd name="connsiteX110" fmla="*/ 3048000 w 3327400"/>
              <a:gd name="connsiteY110" fmla="*/ 1143000 h 5054600"/>
              <a:gd name="connsiteX111" fmla="*/ 3009900 w 3327400"/>
              <a:gd name="connsiteY111" fmla="*/ 1066800 h 5054600"/>
              <a:gd name="connsiteX112" fmla="*/ 2997200 w 3327400"/>
              <a:gd name="connsiteY112" fmla="*/ 1028700 h 5054600"/>
              <a:gd name="connsiteX113" fmla="*/ 2971800 w 3327400"/>
              <a:gd name="connsiteY113" fmla="*/ 965200 h 5054600"/>
              <a:gd name="connsiteX114" fmla="*/ 2946400 w 3327400"/>
              <a:gd name="connsiteY114" fmla="*/ 889000 h 5054600"/>
              <a:gd name="connsiteX115" fmla="*/ 2882900 w 3327400"/>
              <a:gd name="connsiteY115" fmla="*/ 723900 h 5054600"/>
              <a:gd name="connsiteX116" fmla="*/ 2844800 w 3327400"/>
              <a:gd name="connsiteY116" fmla="*/ 685800 h 5054600"/>
              <a:gd name="connsiteX117" fmla="*/ 2819400 w 3327400"/>
              <a:gd name="connsiteY117" fmla="*/ 622300 h 5054600"/>
              <a:gd name="connsiteX118" fmla="*/ 2755900 w 3327400"/>
              <a:gd name="connsiteY118" fmla="*/ 533400 h 5054600"/>
              <a:gd name="connsiteX119" fmla="*/ 2730500 w 3327400"/>
              <a:gd name="connsiteY119" fmla="*/ 482600 h 5054600"/>
              <a:gd name="connsiteX120" fmla="*/ 2679700 w 3327400"/>
              <a:gd name="connsiteY120" fmla="*/ 444500 h 5054600"/>
              <a:gd name="connsiteX121" fmla="*/ 2641600 w 3327400"/>
              <a:gd name="connsiteY121" fmla="*/ 393700 h 5054600"/>
              <a:gd name="connsiteX122" fmla="*/ 2578100 w 3327400"/>
              <a:gd name="connsiteY122" fmla="*/ 355600 h 5054600"/>
              <a:gd name="connsiteX123" fmla="*/ 2501900 w 3327400"/>
              <a:gd name="connsiteY123" fmla="*/ 279400 h 5054600"/>
              <a:gd name="connsiteX124" fmla="*/ 2463800 w 3327400"/>
              <a:gd name="connsiteY124" fmla="*/ 241300 h 5054600"/>
              <a:gd name="connsiteX125" fmla="*/ 2387600 w 3327400"/>
              <a:gd name="connsiteY125" fmla="*/ 190500 h 5054600"/>
              <a:gd name="connsiteX126" fmla="*/ 2349500 w 3327400"/>
              <a:gd name="connsiteY126" fmla="*/ 165100 h 5054600"/>
              <a:gd name="connsiteX127" fmla="*/ 2311400 w 3327400"/>
              <a:gd name="connsiteY127" fmla="*/ 152400 h 5054600"/>
              <a:gd name="connsiteX128" fmla="*/ 2273300 w 3327400"/>
              <a:gd name="connsiteY128" fmla="*/ 127000 h 5054600"/>
              <a:gd name="connsiteX129" fmla="*/ 2184400 w 3327400"/>
              <a:gd name="connsiteY129" fmla="*/ 101600 h 5054600"/>
              <a:gd name="connsiteX130" fmla="*/ 1955800 w 3327400"/>
              <a:gd name="connsiteY130" fmla="*/ 114300 h 5054600"/>
              <a:gd name="connsiteX131" fmla="*/ 1892300 w 3327400"/>
              <a:gd name="connsiteY131" fmla="*/ 127000 h 5054600"/>
              <a:gd name="connsiteX132" fmla="*/ 1790700 w 3327400"/>
              <a:gd name="connsiteY132" fmla="*/ 139700 h 5054600"/>
              <a:gd name="connsiteX133" fmla="*/ 1714500 w 3327400"/>
              <a:gd name="connsiteY133" fmla="*/ 165100 h 5054600"/>
              <a:gd name="connsiteX134" fmla="*/ 1676400 w 3327400"/>
              <a:gd name="connsiteY134" fmla="*/ 177800 h 5054600"/>
              <a:gd name="connsiteX135" fmla="*/ 1612900 w 3327400"/>
              <a:gd name="connsiteY135" fmla="*/ 203200 h 505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327400" h="5054600">
                <a:moveTo>
                  <a:pt x="1778000" y="0"/>
                </a:moveTo>
                <a:cubicBezTo>
                  <a:pt x="1761067" y="21167"/>
                  <a:pt x="1745050" y="43100"/>
                  <a:pt x="1727200" y="63500"/>
                </a:cubicBezTo>
                <a:cubicBezTo>
                  <a:pt x="1715373" y="77017"/>
                  <a:pt x="1698011" y="86006"/>
                  <a:pt x="1689100" y="101600"/>
                </a:cubicBezTo>
                <a:cubicBezTo>
                  <a:pt x="1680440" y="116755"/>
                  <a:pt x="1685060" y="137245"/>
                  <a:pt x="1676400" y="152400"/>
                </a:cubicBezTo>
                <a:cubicBezTo>
                  <a:pt x="1667489" y="167994"/>
                  <a:pt x="1649798" y="176702"/>
                  <a:pt x="1638300" y="190500"/>
                </a:cubicBezTo>
                <a:cubicBezTo>
                  <a:pt x="1585383" y="254000"/>
                  <a:pt x="1644650" y="207433"/>
                  <a:pt x="1574800" y="254000"/>
                </a:cubicBezTo>
                <a:cubicBezTo>
                  <a:pt x="1557867" y="287867"/>
                  <a:pt x="1555505" y="334597"/>
                  <a:pt x="1524000" y="355600"/>
                </a:cubicBezTo>
                <a:cubicBezTo>
                  <a:pt x="1511300" y="364067"/>
                  <a:pt x="1496693" y="370207"/>
                  <a:pt x="1485900" y="381000"/>
                </a:cubicBezTo>
                <a:cubicBezTo>
                  <a:pt x="1440147" y="426753"/>
                  <a:pt x="1458456" y="426633"/>
                  <a:pt x="1422400" y="469900"/>
                </a:cubicBezTo>
                <a:cubicBezTo>
                  <a:pt x="1410902" y="483698"/>
                  <a:pt x="1394739" y="493385"/>
                  <a:pt x="1384300" y="508000"/>
                </a:cubicBezTo>
                <a:cubicBezTo>
                  <a:pt x="1373296" y="523406"/>
                  <a:pt x="1368934" y="542746"/>
                  <a:pt x="1358900" y="558800"/>
                </a:cubicBezTo>
                <a:cubicBezTo>
                  <a:pt x="1294640" y="661616"/>
                  <a:pt x="1348821" y="562688"/>
                  <a:pt x="1282700" y="647700"/>
                </a:cubicBezTo>
                <a:cubicBezTo>
                  <a:pt x="1176365" y="784416"/>
                  <a:pt x="1280298" y="675502"/>
                  <a:pt x="1193800" y="762000"/>
                </a:cubicBezTo>
                <a:cubicBezTo>
                  <a:pt x="1169076" y="836173"/>
                  <a:pt x="1200445" y="768055"/>
                  <a:pt x="1143000" y="825500"/>
                </a:cubicBezTo>
                <a:cubicBezTo>
                  <a:pt x="1132207" y="836293"/>
                  <a:pt x="1128393" y="852807"/>
                  <a:pt x="1117600" y="863600"/>
                </a:cubicBezTo>
                <a:cubicBezTo>
                  <a:pt x="1102633" y="878567"/>
                  <a:pt x="1081767" y="886733"/>
                  <a:pt x="1066800" y="901700"/>
                </a:cubicBezTo>
                <a:cubicBezTo>
                  <a:pt x="1047633" y="920867"/>
                  <a:pt x="1033850" y="944800"/>
                  <a:pt x="1016000" y="965200"/>
                </a:cubicBezTo>
                <a:cubicBezTo>
                  <a:pt x="919230" y="1075794"/>
                  <a:pt x="1043773" y="924727"/>
                  <a:pt x="927100" y="1041400"/>
                </a:cubicBezTo>
                <a:cubicBezTo>
                  <a:pt x="907933" y="1060567"/>
                  <a:pt x="894534" y="1084843"/>
                  <a:pt x="876300" y="1104900"/>
                </a:cubicBezTo>
                <a:cubicBezTo>
                  <a:pt x="852137" y="1131479"/>
                  <a:pt x="820025" y="1151212"/>
                  <a:pt x="800100" y="1181100"/>
                </a:cubicBezTo>
                <a:cubicBezTo>
                  <a:pt x="791633" y="1193800"/>
                  <a:pt x="782273" y="1205948"/>
                  <a:pt x="774700" y="1219200"/>
                </a:cubicBezTo>
                <a:cubicBezTo>
                  <a:pt x="761419" y="1242442"/>
                  <a:pt x="744528" y="1287472"/>
                  <a:pt x="723900" y="1308100"/>
                </a:cubicBezTo>
                <a:cubicBezTo>
                  <a:pt x="704733" y="1327267"/>
                  <a:pt x="679567" y="1339733"/>
                  <a:pt x="660400" y="1358900"/>
                </a:cubicBezTo>
                <a:cubicBezTo>
                  <a:pt x="649607" y="1369693"/>
                  <a:pt x="644771" y="1385274"/>
                  <a:pt x="635000" y="1397000"/>
                </a:cubicBezTo>
                <a:cubicBezTo>
                  <a:pt x="623502" y="1410798"/>
                  <a:pt x="607927" y="1420923"/>
                  <a:pt x="596900" y="1435100"/>
                </a:cubicBezTo>
                <a:cubicBezTo>
                  <a:pt x="578158" y="1459197"/>
                  <a:pt x="563033" y="1485900"/>
                  <a:pt x="546100" y="1511300"/>
                </a:cubicBezTo>
                <a:lnTo>
                  <a:pt x="469900" y="1625600"/>
                </a:lnTo>
                <a:lnTo>
                  <a:pt x="393700" y="1739900"/>
                </a:lnTo>
                <a:cubicBezTo>
                  <a:pt x="385233" y="1752600"/>
                  <a:pt x="375126" y="1764348"/>
                  <a:pt x="368300" y="1778000"/>
                </a:cubicBezTo>
                <a:cubicBezTo>
                  <a:pt x="274450" y="1965699"/>
                  <a:pt x="420205" y="1681763"/>
                  <a:pt x="304800" y="1879600"/>
                </a:cubicBezTo>
                <a:cubicBezTo>
                  <a:pt x="285721" y="1912306"/>
                  <a:pt x="265974" y="1945279"/>
                  <a:pt x="254000" y="1981200"/>
                </a:cubicBezTo>
                <a:cubicBezTo>
                  <a:pt x="249767" y="1993900"/>
                  <a:pt x="247801" y="2007598"/>
                  <a:pt x="241300" y="2019300"/>
                </a:cubicBezTo>
                <a:cubicBezTo>
                  <a:pt x="218964" y="2059505"/>
                  <a:pt x="180939" y="2108248"/>
                  <a:pt x="152400" y="2146300"/>
                </a:cubicBezTo>
                <a:cubicBezTo>
                  <a:pt x="143933" y="2171700"/>
                  <a:pt x="143064" y="2201081"/>
                  <a:pt x="127000" y="2222500"/>
                </a:cubicBezTo>
                <a:cubicBezTo>
                  <a:pt x="94247" y="2266171"/>
                  <a:pt x="83423" y="2274291"/>
                  <a:pt x="63500" y="2324100"/>
                </a:cubicBezTo>
                <a:cubicBezTo>
                  <a:pt x="53556" y="2348959"/>
                  <a:pt x="48044" y="2375441"/>
                  <a:pt x="38100" y="2400300"/>
                </a:cubicBezTo>
                <a:lnTo>
                  <a:pt x="12700" y="2463800"/>
                </a:lnTo>
                <a:cubicBezTo>
                  <a:pt x="8467" y="2489200"/>
                  <a:pt x="0" y="2514250"/>
                  <a:pt x="0" y="2540000"/>
                </a:cubicBezTo>
                <a:cubicBezTo>
                  <a:pt x="0" y="2891392"/>
                  <a:pt x="728" y="3242912"/>
                  <a:pt x="12700" y="3594100"/>
                </a:cubicBezTo>
                <a:cubicBezTo>
                  <a:pt x="13477" y="3616884"/>
                  <a:pt x="32226" y="3635573"/>
                  <a:pt x="38100" y="3657600"/>
                </a:cubicBezTo>
                <a:cubicBezTo>
                  <a:pt x="49224" y="3699314"/>
                  <a:pt x="53029" y="3742717"/>
                  <a:pt x="63500" y="3784600"/>
                </a:cubicBezTo>
                <a:cubicBezTo>
                  <a:pt x="67733" y="3801533"/>
                  <a:pt x="71405" y="3818617"/>
                  <a:pt x="76200" y="3835400"/>
                </a:cubicBezTo>
                <a:cubicBezTo>
                  <a:pt x="79878" y="3848272"/>
                  <a:pt x="85996" y="3860432"/>
                  <a:pt x="88900" y="3873500"/>
                </a:cubicBezTo>
                <a:cubicBezTo>
                  <a:pt x="114200" y="3987349"/>
                  <a:pt x="83109" y="3912718"/>
                  <a:pt x="127000" y="4000500"/>
                </a:cubicBezTo>
                <a:cubicBezTo>
                  <a:pt x="131233" y="4021667"/>
                  <a:pt x="132121" y="4043789"/>
                  <a:pt x="139700" y="4064000"/>
                </a:cubicBezTo>
                <a:cubicBezTo>
                  <a:pt x="145059" y="4078292"/>
                  <a:pt x="157527" y="4088848"/>
                  <a:pt x="165100" y="4102100"/>
                </a:cubicBezTo>
                <a:cubicBezTo>
                  <a:pt x="174493" y="4118538"/>
                  <a:pt x="183042" y="4135499"/>
                  <a:pt x="190500" y="4152900"/>
                </a:cubicBezTo>
                <a:cubicBezTo>
                  <a:pt x="222822" y="4228319"/>
                  <a:pt x="174725" y="4153034"/>
                  <a:pt x="241300" y="4241800"/>
                </a:cubicBezTo>
                <a:cubicBezTo>
                  <a:pt x="271750" y="4333151"/>
                  <a:pt x="234806" y="4219072"/>
                  <a:pt x="266700" y="4330700"/>
                </a:cubicBezTo>
                <a:cubicBezTo>
                  <a:pt x="270378" y="4343572"/>
                  <a:pt x="272758" y="4357177"/>
                  <a:pt x="279400" y="4368800"/>
                </a:cubicBezTo>
                <a:cubicBezTo>
                  <a:pt x="289902" y="4387178"/>
                  <a:pt x="306282" y="4401651"/>
                  <a:pt x="317500" y="4419600"/>
                </a:cubicBezTo>
                <a:cubicBezTo>
                  <a:pt x="327534" y="4435654"/>
                  <a:pt x="333507" y="4453962"/>
                  <a:pt x="342900" y="4470400"/>
                </a:cubicBezTo>
                <a:cubicBezTo>
                  <a:pt x="350473" y="4483652"/>
                  <a:pt x="360727" y="4495248"/>
                  <a:pt x="368300" y="4508500"/>
                </a:cubicBezTo>
                <a:cubicBezTo>
                  <a:pt x="377693" y="4524938"/>
                  <a:pt x="387053" y="4541573"/>
                  <a:pt x="393700" y="4559300"/>
                </a:cubicBezTo>
                <a:cubicBezTo>
                  <a:pt x="399829" y="4575643"/>
                  <a:pt x="398594" y="4594488"/>
                  <a:pt x="406400" y="4610100"/>
                </a:cubicBezTo>
                <a:cubicBezTo>
                  <a:pt x="420052" y="4637404"/>
                  <a:pt x="440267" y="4660900"/>
                  <a:pt x="457200" y="4686300"/>
                </a:cubicBezTo>
                <a:cubicBezTo>
                  <a:pt x="495884" y="4744325"/>
                  <a:pt x="471807" y="4713607"/>
                  <a:pt x="533400" y="4775200"/>
                </a:cubicBezTo>
                <a:cubicBezTo>
                  <a:pt x="537633" y="4787900"/>
                  <a:pt x="539599" y="4801598"/>
                  <a:pt x="546100" y="4813300"/>
                </a:cubicBezTo>
                <a:cubicBezTo>
                  <a:pt x="578924" y="4872383"/>
                  <a:pt x="584721" y="4887475"/>
                  <a:pt x="635000" y="4914900"/>
                </a:cubicBezTo>
                <a:cubicBezTo>
                  <a:pt x="668241" y="4933031"/>
                  <a:pt x="700679" y="4953726"/>
                  <a:pt x="736600" y="4965700"/>
                </a:cubicBezTo>
                <a:cubicBezTo>
                  <a:pt x="762000" y="4974167"/>
                  <a:pt x="788853" y="4979126"/>
                  <a:pt x="812800" y="4991100"/>
                </a:cubicBezTo>
                <a:cubicBezTo>
                  <a:pt x="930012" y="5049706"/>
                  <a:pt x="877666" y="5032717"/>
                  <a:pt x="965200" y="5054600"/>
                </a:cubicBezTo>
                <a:lnTo>
                  <a:pt x="1663700" y="5041900"/>
                </a:lnTo>
                <a:cubicBezTo>
                  <a:pt x="1677079" y="5041439"/>
                  <a:pt x="1688928" y="5032878"/>
                  <a:pt x="1701800" y="5029200"/>
                </a:cubicBezTo>
                <a:cubicBezTo>
                  <a:pt x="1836155" y="4990813"/>
                  <a:pt x="1647716" y="5051461"/>
                  <a:pt x="1828800" y="4991100"/>
                </a:cubicBezTo>
                <a:cubicBezTo>
                  <a:pt x="1993535" y="4936188"/>
                  <a:pt x="1710391" y="5029487"/>
                  <a:pt x="1917700" y="4965700"/>
                </a:cubicBezTo>
                <a:cubicBezTo>
                  <a:pt x="1956085" y="4953889"/>
                  <a:pt x="1993900" y="4940300"/>
                  <a:pt x="2032000" y="4927600"/>
                </a:cubicBezTo>
                <a:lnTo>
                  <a:pt x="2070100" y="4914900"/>
                </a:lnTo>
                <a:cubicBezTo>
                  <a:pt x="2082800" y="4910667"/>
                  <a:pt x="2097061" y="4909626"/>
                  <a:pt x="2108200" y="4902200"/>
                </a:cubicBezTo>
                <a:cubicBezTo>
                  <a:pt x="2157439" y="4869374"/>
                  <a:pt x="2131820" y="4881627"/>
                  <a:pt x="2184400" y="4864100"/>
                </a:cubicBezTo>
                <a:cubicBezTo>
                  <a:pt x="2197100" y="4851400"/>
                  <a:pt x="2208702" y="4837498"/>
                  <a:pt x="2222500" y="4826000"/>
                </a:cubicBezTo>
                <a:cubicBezTo>
                  <a:pt x="2234226" y="4816229"/>
                  <a:pt x="2249807" y="4811393"/>
                  <a:pt x="2260600" y="4800600"/>
                </a:cubicBezTo>
                <a:cubicBezTo>
                  <a:pt x="2275567" y="4785633"/>
                  <a:pt x="2284925" y="4765871"/>
                  <a:pt x="2298700" y="4749800"/>
                </a:cubicBezTo>
                <a:cubicBezTo>
                  <a:pt x="2310389" y="4736163"/>
                  <a:pt x="2324100" y="4724400"/>
                  <a:pt x="2336800" y="4711700"/>
                </a:cubicBezTo>
                <a:cubicBezTo>
                  <a:pt x="2361056" y="4638931"/>
                  <a:pt x="2331102" y="4704698"/>
                  <a:pt x="2400300" y="4635500"/>
                </a:cubicBezTo>
                <a:cubicBezTo>
                  <a:pt x="2411093" y="4624707"/>
                  <a:pt x="2415929" y="4609126"/>
                  <a:pt x="2425700" y="4597400"/>
                </a:cubicBezTo>
                <a:cubicBezTo>
                  <a:pt x="2456258" y="4560730"/>
                  <a:pt x="2464438" y="4558875"/>
                  <a:pt x="2501900" y="4533900"/>
                </a:cubicBezTo>
                <a:cubicBezTo>
                  <a:pt x="2559936" y="4446846"/>
                  <a:pt x="2488812" y="4554841"/>
                  <a:pt x="2565400" y="4432300"/>
                </a:cubicBezTo>
                <a:cubicBezTo>
                  <a:pt x="2573490" y="4419357"/>
                  <a:pt x="2580659" y="4405608"/>
                  <a:pt x="2590800" y="4394200"/>
                </a:cubicBezTo>
                <a:cubicBezTo>
                  <a:pt x="2614665" y="4367352"/>
                  <a:pt x="2641600" y="4343400"/>
                  <a:pt x="2667000" y="4318000"/>
                </a:cubicBezTo>
                <a:cubicBezTo>
                  <a:pt x="2688167" y="4296833"/>
                  <a:pt x="2713896" y="4279407"/>
                  <a:pt x="2730500" y="4254500"/>
                </a:cubicBezTo>
                <a:cubicBezTo>
                  <a:pt x="2738967" y="4241800"/>
                  <a:pt x="2746922" y="4228744"/>
                  <a:pt x="2755900" y="4216400"/>
                </a:cubicBezTo>
                <a:cubicBezTo>
                  <a:pt x="2780799" y="4182164"/>
                  <a:pt x="2808618" y="4150023"/>
                  <a:pt x="2832100" y="4114800"/>
                </a:cubicBezTo>
                <a:cubicBezTo>
                  <a:pt x="2840567" y="4102100"/>
                  <a:pt x="2847449" y="4088187"/>
                  <a:pt x="2857500" y="4076700"/>
                </a:cubicBezTo>
                <a:cubicBezTo>
                  <a:pt x="2877212" y="4054172"/>
                  <a:pt x="2901288" y="4035728"/>
                  <a:pt x="2921000" y="4013200"/>
                </a:cubicBezTo>
                <a:cubicBezTo>
                  <a:pt x="2931051" y="4001713"/>
                  <a:pt x="2937528" y="3987520"/>
                  <a:pt x="2946400" y="3975100"/>
                </a:cubicBezTo>
                <a:cubicBezTo>
                  <a:pt x="2958703" y="3957876"/>
                  <a:pt x="2971800" y="3941233"/>
                  <a:pt x="2984500" y="3924300"/>
                </a:cubicBezTo>
                <a:cubicBezTo>
                  <a:pt x="2994829" y="3893312"/>
                  <a:pt x="2997981" y="3872719"/>
                  <a:pt x="3022600" y="3848100"/>
                </a:cubicBezTo>
                <a:cubicBezTo>
                  <a:pt x="3033393" y="3837307"/>
                  <a:pt x="3048000" y="3831167"/>
                  <a:pt x="3060700" y="3822700"/>
                </a:cubicBezTo>
                <a:cubicBezTo>
                  <a:pt x="3069167" y="3810000"/>
                  <a:pt x="3075307" y="3795393"/>
                  <a:pt x="3086100" y="3784600"/>
                </a:cubicBezTo>
                <a:cubicBezTo>
                  <a:pt x="3130127" y="3740573"/>
                  <a:pt x="3122507" y="3782060"/>
                  <a:pt x="3149600" y="3721100"/>
                </a:cubicBezTo>
                <a:cubicBezTo>
                  <a:pt x="3173745" y="3666775"/>
                  <a:pt x="3172923" y="3645819"/>
                  <a:pt x="3187700" y="3594100"/>
                </a:cubicBezTo>
                <a:cubicBezTo>
                  <a:pt x="3206212" y="3529307"/>
                  <a:pt x="3202682" y="3573561"/>
                  <a:pt x="3213100" y="3479800"/>
                </a:cubicBezTo>
                <a:cubicBezTo>
                  <a:pt x="3218729" y="3429136"/>
                  <a:pt x="3220464" y="3378096"/>
                  <a:pt x="3225800" y="3327400"/>
                </a:cubicBezTo>
                <a:cubicBezTo>
                  <a:pt x="3228934" y="3297630"/>
                  <a:pt x="3234787" y="3268203"/>
                  <a:pt x="3238500" y="3238500"/>
                </a:cubicBezTo>
                <a:cubicBezTo>
                  <a:pt x="3261815" y="3051976"/>
                  <a:pt x="3239677" y="3193336"/>
                  <a:pt x="3263900" y="3048000"/>
                </a:cubicBezTo>
                <a:cubicBezTo>
                  <a:pt x="3269106" y="2964702"/>
                  <a:pt x="3266102" y="2866358"/>
                  <a:pt x="3289300" y="2781300"/>
                </a:cubicBezTo>
                <a:cubicBezTo>
                  <a:pt x="3296345" y="2755469"/>
                  <a:pt x="3306233" y="2730500"/>
                  <a:pt x="3314700" y="2705100"/>
                </a:cubicBezTo>
                <a:lnTo>
                  <a:pt x="3327400" y="2667000"/>
                </a:lnTo>
                <a:cubicBezTo>
                  <a:pt x="3323167" y="2468033"/>
                  <a:pt x="3325539" y="2268816"/>
                  <a:pt x="3314700" y="2070100"/>
                </a:cubicBezTo>
                <a:cubicBezTo>
                  <a:pt x="3312799" y="2035243"/>
                  <a:pt x="3297767" y="2002367"/>
                  <a:pt x="3289300" y="1968500"/>
                </a:cubicBezTo>
                <a:cubicBezTo>
                  <a:pt x="3279292" y="1928468"/>
                  <a:pt x="3277565" y="1916039"/>
                  <a:pt x="3263900" y="1879600"/>
                </a:cubicBezTo>
                <a:cubicBezTo>
                  <a:pt x="3255895" y="1858254"/>
                  <a:pt x="3244374" y="1838127"/>
                  <a:pt x="3238500" y="1816100"/>
                </a:cubicBezTo>
                <a:cubicBezTo>
                  <a:pt x="3204286" y="1687798"/>
                  <a:pt x="3228671" y="1726389"/>
                  <a:pt x="3200400" y="1651000"/>
                </a:cubicBezTo>
                <a:cubicBezTo>
                  <a:pt x="3192395" y="1629654"/>
                  <a:pt x="3183005" y="1608846"/>
                  <a:pt x="3175000" y="1587500"/>
                </a:cubicBezTo>
                <a:cubicBezTo>
                  <a:pt x="3170300" y="1574965"/>
                  <a:pt x="3168287" y="1561374"/>
                  <a:pt x="3162300" y="1549400"/>
                </a:cubicBezTo>
                <a:cubicBezTo>
                  <a:pt x="3122988" y="1470777"/>
                  <a:pt x="3144460" y="1557666"/>
                  <a:pt x="3111500" y="1447800"/>
                </a:cubicBezTo>
                <a:cubicBezTo>
                  <a:pt x="3105297" y="1427125"/>
                  <a:pt x="3103483" y="1405372"/>
                  <a:pt x="3098800" y="1384300"/>
                </a:cubicBezTo>
                <a:cubicBezTo>
                  <a:pt x="3095014" y="1367261"/>
                  <a:pt x="3089523" y="1350616"/>
                  <a:pt x="3086100" y="1333500"/>
                </a:cubicBezTo>
                <a:cubicBezTo>
                  <a:pt x="3058528" y="1195642"/>
                  <a:pt x="3087942" y="1316388"/>
                  <a:pt x="3060700" y="1193800"/>
                </a:cubicBezTo>
                <a:cubicBezTo>
                  <a:pt x="3056914" y="1176761"/>
                  <a:pt x="3054482" y="1159206"/>
                  <a:pt x="3048000" y="1143000"/>
                </a:cubicBezTo>
                <a:cubicBezTo>
                  <a:pt x="3037453" y="1116633"/>
                  <a:pt x="3021434" y="1092750"/>
                  <a:pt x="3009900" y="1066800"/>
                </a:cubicBezTo>
                <a:cubicBezTo>
                  <a:pt x="3004463" y="1054567"/>
                  <a:pt x="3001900" y="1041235"/>
                  <a:pt x="2997200" y="1028700"/>
                </a:cubicBezTo>
                <a:cubicBezTo>
                  <a:pt x="2989195" y="1007354"/>
                  <a:pt x="2979591" y="986625"/>
                  <a:pt x="2971800" y="965200"/>
                </a:cubicBezTo>
                <a:cubicBezTo>
                  <a:pt x="2962650" y="940038"/>
                  <a:pt x="2954867" y="914400"/>
                  <a:pt x="2946400" y="889000"/>
                </a:cubicBezTo>
                <a:cubicBezTo>
                  <a:pt x="2931563" y="844489"/>
                  <a:pt x="2896843" y="737843"/>
                  <a:pt x="2882900" y="723900"/>
                </a:cubicBezTo>
                <a:lnTo>
                  <a:pt x="2844800" y="685800"/>
                </a:lnTo>
                <a:cubicBezTo>
                  <a:pt x="2836333" y="664633"/>
                  <a:pt x="2829595" y="642690"/>
                  <a:pt x="2819400" y="622300"/>
                </a:cubicBezTo>
                <a:cubicBezTo>
                  <a:pt x="2805966" y="595433"/>
                  <a:pt x="2770282" y="556411"/>
                  <a:pt x="2755900" y="533400"/>
                </a:cubicBezTo>
                <a:cubicBezTo>
                  <a:pt x="2745866" y="517346"/>
                  <a:pt x="2742821" y="496974"/>
                  <a:pt x="2730500" y="482600"/>
                </a:cubicBezTo>
                <a:cubicBezTo>
                  <a:pt x="2716725" y="466529"/>
                  <a:pt x="2694667" y="459467"/>
                  <a:pt x="2679700" y="444500"/>
                </a:cubicBezTo>
                <a:cubicBezTo>
                  <a:pt x="2664733" y="429533"/>
                  <a:pt x="2657530" y="407638"/>
                  <a:pt x="2641600" y="393700"/>
                </a:cubicBezTo>
                <a:cubicBezTo>
                  <a:pt x="2623023" y="377445"/>
                  <a:pt x="2597205" y="371231"/>
                  <a:pt x="2578100" y="355600"/>
                </a:cubicBezTo>
                <a:cubicBezTo>
                  <a:pt x="2550299" y="332853"/>
                  <a:pt x="2527300" y="304800"/>
                  <a:pt x="2501900" y="279400"/>
                </a:cubicBezTo>
                <a:cubicBezTo>
                  <a:pt x="2489200" y="266700"/>
                  <a:pt x="2478744" y="251263"/>
                  <a:pt x="2463800" y="241300"/>
                </a:cubicBezTo>
                <a:lnTo>
                  <a:pt x="2387600" y="190500"/>
                </a:lnTo>
                <a:cubicBezTo>
                  <a:pt x="2374900" y="182033"/>
                  <a:pt x="2363980" y="169927"/>
                  <a:pt x="2349500" y="165100"/>
                </a:cubicBezTo>
                <a:cubicBezTo>
                  <a:pt x="2336800" y="160867"/>
                  <a:pt x="2323374" y="158387"/>
                  <a:pt x="2311400" y="152400"/>
                </a:cubicBezTo>
                <a:cubicBezTo>
                  <a:pt x="2297748" y="145574"/>
                  <a:pt x="2286952" y="133826"/>
                  <a:pt x="2273300" y="127000"/>
                </a:cubicBezTo>
                <a:cubicBezTo>
                  <a:pt x="2255080" y="117890"/>
                  <a:pt x="2200676" y="105669"/>
                  <a:pt x="2184400" y="101600"/>
                </a:cubicBezTo>
                <a:cubicBezTo>
                  <a:pt x="2108200" y="105833"/>
                  <a:pt x="2031831" y="107689"/>
                  <a:pt x="1955800" y="114300"/>
                </a:cubicBezTo>
                <a:cubicBezTo>
                  <a:pt x="1934295" y="116170"/>
                  <a:pt x="1913635" y="123718"/>
                  <a:pt x="1892300" y="127000"/>
                </a:cubicBezTo>
                <a:cubicBezTo>
                  <a:pt x="1858567" y="132190"/>
                  <a:pt x="1824567" y="135467"/>
                  <a:pt x="1790700" y="139700"/>
                </a:cubicBezTo>
                <a:lnTo>
                  <a:pt x="1714500" y="165100"/>
                </a:lnTo>
                <a:cubicBezTo>
                  <a:pt x="1701800" y="169333"/>
                  <a:pt x="1688374" y="171813"/>
                  <a:pt x="1676400" y="177800"/>
                </a:cubicBezTo>
                <a:cubicBezTo>
                  <a:pt x="1621814" y="205093"/>
                  <a:pt x="1644532" y="203200"/>
                  <a:pt x="1612900" y="20320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62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84719" y="5203025"/>
            <a:ext cx="12009268" cy="3142801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0" y="-139325"/>
            <a:ext cx="12000053" cy="98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6" y="-113832"/>
            <a:ext cx="11824136" cy="98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3" y="-126578"/>
            <a:ext cx="11773874" cy="986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7" y="-158448"/>
            <a:ext cx="11949791" cy="992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6" y="-88335"/>
            <a:ext cx="11886964" cy="978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9" y="25821"/>
            <a:ext cx="11786440" cy="986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6" y="-139325"/>
            <a:ext cx="11811571" cy="98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-171196"/>
            <a:ext cx="11836701" cy="995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0" y="-163730"/>
            <a:ext cx="11937226" cy="986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9" y="-103340"/>
            <a:ext cx="11899530" cy="992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0" y="-40512"/>
            <a:ext cx="11886964" cy="991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6" y="13255"/>
            <a:ext cx="11974923" cy="98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6" y="-15380"/>
            <a:ext cx="11861833" cy="98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7" y="-251688"/>
            <a:ext cx="12037750" cy="995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0" y="690"/>
            <a:ext cx="11861833" cy="991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6" y="-40512"/>
            <a:ext cx="11899530" cy="98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7" y="-171197"/>
            <a:ext cx="11924660" cy="995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9" y="-56277"/>
            <a:ext cx="11836701" cy="99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7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1920" y="268288"/>
            <a:ext cx="11054080" cy="2090702"/>
          </a:xfrm>
        </p:spPr>
        <p:txBody>
          <a:bodyPr/>
          <a:lstStyle/>
          <a:p>
            <a:r>
              <a:rPr lang="en-GB" dirty="0" smtClean="0"/>
              <a:t>Next: Netherlands and North Sea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28" y="1060376"/>
            <a:ext cx="9103360" cy="249258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Lots of info in book available on </a:t>
            </a:r>
            <a:r>
              <a:rPr lang="en-GB" dirty="0" err="1" smtClean="0">
                <a:solidFill>
                  <a:schemeClr val="tx1"/>
                </a:solidFill>
              </a:rPr>
              <a:t>brightspace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Pay attention to resources: hydrocarbons (source, reservoir, seal), coal, salt etc..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172" name="Picture 4" descr="Image result for north sea o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" y="5738250"/>
            <a:ext cx="590550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1600" y="7109046"/>
            <a:ext cx="5315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Also look at </a:t>
            </a:r>
            <a:r>
              <a:rPr lang="en-GB" sz="2800" dirty="0" smtClean="0"/>
              <a:t>inversion </a:t>
            </a:r>
            <a:r>
              <a:rPr lang="en-GB" sz="2800" dirty="0" smtClean="0"/>
              <a:t>tectonics</a:t>
            </a:r>
            <a:endParaRPr lang="nl-NL" sz="2800" dirty="0"/>
          </a:p>
        </p:txBody>
      </p:sp>
      <p:pic>
        <p:nvPicPr>
          <p:cNvPr id="7170" name="Picture 2" descr="Image result for netherland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56" y="2773805"/>
            <a:ext cx="7031088" cy="395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82192" y="6719198"/>
            <a:ext cx="1572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 smtClean="0"/>
              <a:t>nationalgeographic.com,</a:t>
            </a:r>
            <a:endParaRPr lang="nl-NL" sz="1000" dirty="0"/>
          </a:p>
        </p:txBody>
      </p:sp>
      <p:sp>
        <p:nvSpPr>
          <p:cNvPr id="6" name="Rectangle 5"/>
          <p:cNvSpPr/>
          <p:nvPr/>
        </p:nvSpPr>
        <p:spPr>
          <a:xfrm>
            <a:off x="381720" y="9433951"/>
            <a:ext cx="10550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telegraph.co.uk</a:t>
            </a:r>
          </a:p>
        </p:txBody>
      </p:sp>
    </p:spTree>
    <p:extLst>
      <p:ext uri="{BB962C8B-B14F-4D97-AF65-F5344CB8AC3E}">
        <p14:creationId xmlns:p14="http://schemas.microsoft.com/office/powerpoint/2010/main" val="36006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768" y="916360"/>
            <a:ext cx="4950976" cy="2090702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Birthplace of geology and geologic maps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7904" y="4588768"/>
            <a:ext cx="4172330" cy="2492587"/>
          </a:xfrm>
        </p:spPr>
        <p:txBody>
          <a:bodyPr/>
          <a:lstStyle/>
          <a:p>
            <a:r>
              <a:rPr lang="en-GB" dirty="0" smtClean="0"/>
              <a:t>Map and section by William Smith (1815)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34" y="1"/>
            <a:ext cx="6794566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0526"/>
            <a:ext cx="6210234" cy="174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7942560" y="4228728"/>
            <a:ext cx="3960440" cy="23762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96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114300"/>
            <a:ext cx="85725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712" y="1924472"/>
            <a:ext cx="5256584" cy="2090702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What do you see??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Think regions…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5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114300"/>
            <a:ext cx="85725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728" y="1708448"/>
            <a:ext cx="4896544" cy="2492587"/>
          </a:xfrm>
          <a:ln>
            <a:solidFill>
              <a:schemeClr val="bg2"/>
            </a:solidFill>
          </a:ln>
        </p:spPr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three parts: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- Metamorphic &amp; old North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- </a:t>
            </a:r>
            <a:r>
              <a:rPr lang="en-GB" dirty="0" err="1" smtClean="0">
                <a:solidFill>
                  <a:schemeClr val="tx1"/>
                </a:solidFill>
              </a:rPr>
              <a:t>Paleozoic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center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- </a:t>
            </a:r>
            <a:r>
              <a:rPr lang="en-GB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Meso-Cenozoic</a:t>
            </a:r>
            <a:r>
              <a:rPr lang="en-GB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South East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- Also volcanic rocks, including </a:t>
            </a:r>
            <a:r>
              <a:rPr lang="en-GB" dirty="0" err="1" smtClean="0">
                <a:solidFill>
                  <a:srgbClr val="FF0000"/>
                </a:solidFill>
              </a:rPr>
              <a:t>intrusives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 rot="19265760">
            <a:off x="3447013" y="1399250"/>
            <a:ext cx="7347112" cy="26517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 rot="802101">
            <a:off x="8663782" y="4852457"/>
            <a:ext cx="2595836" cy="4674251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344318" y="3544313"/>
            <a:ext cx="5183645" cy="5934518"/>
          </a:xfrm>
          <a:custGeom>
            <a:avLst/>
            <a:gdLst>
              <a:gd name="connsiteX0" fmla="*/ 4977812 w 5183645"/>
              <a:gd name="connsiteY0" fmla="*/ 232040 h 5934518"/>
              <a:gd name="connsiteX1" fmla="*/ 3920908 w 5183645"/>
              <a:gd name="connsiteY1" fmla="*/ 77661 h 5934518"/>
              <a:gd name="connsiteX2" fmla="*/ 1712098 w 5183645"/>
              <a:gd name="connsiteY2" fmla="*/ 1502700 h 5934518"/>
              <a:gd name="connsiteX3" fmla="*/ 417687 w 5183645"/>
              <a:gd name="connsiteY3" fmla="*/ 2108342 h 5934518"/>
              <a:gd name="connsiteX4" fmla="*/ 2051 w 5183645"/>
              <a:gd name="connsiteY4" fmla="*/ 3889640 h 5934518"/>
              <a:gd name="connsiteX5" fmla="*/ 548316 w 5183645"/>
              <a:gd name="connsiteY5" fmla="*/ 4483406 h 5934518"/>
              <a:gd name="connsiteX6" fmla="*/ 2745251 w 5183645"/>
              <a:gd name="connsiteY6" fmla="*/ 5908445 h 5934518"/>
              <a:gd name="connsiteX7" fmla="*/ 4182165 w 5183645"/>
              <a:gd name="connsiteY7" fmla="*/ 5290929 h 5934518"/>
              <a:gd name="connsiteX8" fmla="*/ 4645303 w 5183645"/>
              <a:gd name="connsiteY8" fmla="*/ 3877765 h 5934518"/>
              <a:gd name="connsiteX9" fmla="*/ 4312794 w 5183645"/>
              <a:gd name="connsiteY9" fmla="*/ 3236497 h 5934518"/>
              <a:gd name="connsiteX10" fmla="*/ 4170290 w 5183645"/>
              <a:gd name="connsiteY10" fmla="*/ 2440851 h 5934518"/>
              <a:gd name="connsiteX11" fmla="*/ 4514674 w 5183645"/>
              <a:gd name="connsiteY11" fmla="*/ 2238970 h 5934518"/>
              <a:gd name="connsiteX12" fmla="*/ 4811557 w 5183645"/>
              <a:gd name="connsiteY12" fmla="*/ 2761484 h 5934518"/>
              <a:gd name="connsiteX13" fmla="*/ 5179692 w 5183645"/>
              <a:gd name="connsiteY13" fmla="*/ 2749609 h 5934518"/>
              <a:gd name="connsiteX14" fmla="*/ 5013438 w 5183645"/>
              <a:gd name="connsiteY14" fmla="*/ 1811458 h 5934518"/>
              <a:gd name="connsiteX15" fmla="*/ 5132191 w 5183645"/>
              <a:gd name="connsiteY15" fmla="*/ 1158316 h 5934518"/>
              <a:gd name="connsiteX16" fmla="*/ 5096565 w 5183645"/>
              <a:gd name="connsiteY16" fmla="*/ 600175 h 5934518"/>
              <a:gd name="connsiteX17" fmla="*/ 4977812 w 5183645"/>
              <a:gd name="connsiteY17" fmla="*/ 232040 h 59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83645" h="5934518">
                <a:moveTo>
                  <a:pt x="4977812" y="232040"/>
                </a:moveTo>
                <a:cubicBezTo>
                  <a:pt x="4781869" y="144954"/>
                  <a:pt x="4465194" y="-134116"/>
                  <a:pt x="3920908" y="77661"/>
                </a:cubicBezTo>
                <a:cubicBezTo>
                  <a:pt x="3376622" y="289438"/>
                  <a:pt x="2295968" y="1164253"/>
                  <a:pt x="1712098" y="1502700"/>
                </a:cubicBezTo>
                <a:cubicBezTo>
                  <a:pt x="1128228" y="1841147"/>
                  <a:pt x="702695" y="1710519"/>
                  <a:pt x="417687" y="2108342"/>
                </a:cubicBezTo>
                <a:cubicBezTo>
                  <a:pt x="132679" y="2506165"/>
                  <a:pt x="-19720" y="3493796"/>
                  <a:pt x="2051" y="3889640"/>
                </a:cubicBezTo>
                <a:cubicBezTo>
                  <a:pt x="23822" y="4285484"/>
                  <a:pt x="91116" y="4146939"/>
                  <a:pt x="548316" y="4483406"/>
                </a:cubicBezTo>
                <a:cubicBezTo>
                  <a:pt x="1005516" y="4819874"/>
                  <a:pt x="2139610" y="5773858"/>
                  <a:pt x="2745251" y="5908445"/>
                </a:cubicBezTo>
                <a:cubicBezTo>
                  <a:pt x="3350892" y="6043032"/>
                  <a:pt x="3865490" y="5629376"/>
                  <a:pt x="4182165" y="5290929"/>
                </a:cubicBezTo>
                <a:cubicBezTo>
                  <a:pt x="4498840" y="4952482"/>
                  <a:pt x="4623532" y="4220170"/>
                  <a:pt x="4645303" y="3877765"/>
                </a:cubicBezTo>
                <a:cubicBezTo>
                  <a:pt x="4667074" y="3535360"/>
                  <a:pt x="4391963" y="3475983"/>
                  <a:pt x="4312794" y="3236497"/>
                </a:cubicBezTo>
                <a:cubicBezTo>
                  <a:pt x="4233625" y="2997011"/>
                  <a:pt x="4136643" y="2607106"/>
                  <a:pt x="4170290" y="2440851"/>
                </a:cubicBezTo>
                <a:cubicBezTo>
                  <a:pt x="4203937" y="2274597"/>
                  <a:pt x="4407796" y="2185531"/>
                  <a:pt x="4514674" y="2238970"/>
                </a:cubicBezTo>
                <a:cubicBezTo>
                  <a:pt x="4621552" y="2292409"/>
                  <a:pt x="4700721" y="2676378"/>
                  <a:pt x="4811557" y="2761484"/>
                </a:cubicBezTo>
                <a:cubicBezTo>
                  <a:pt x="4922393" y="2846591"/>
                  <a:pt x="5146045" y="2907947"/>
                  <a:pt x="5179692" y="2749609"/>
                </a:cubicBezTo>
                <a:cubicBezTo>
                  <a:pt x="5213339" y="2591271"/>
                  <a:pt x="5021355" y="2076673"/>
                  <a:pt x="5013438" y="1811458"/>
                </a:cubicBezTo>
                <a:cubicBezTo>
                  <a:pt x="5005521" y="1546243"/>
                  <a:pt x="5118337" y="1360196"/>
                  <a:pt x="5132191" y="1158316"/>
                </a:cubicBezTo>
                <a:cubicBezTo>
                  <a:pt x="5146045" y="956436"/>
                  <a:pt x="5124274" y="756533"/>
                  <a:pt x="5096565" y="600175"/>
                </a:cubicBezTo>
                <a:cubicBezTo>
                  <a:pt x="5068856" y="443817"/>
                  <a:pt x="5173755" y="319126"/>
                  <a:pt x="4977812" y="232040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3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60" y="24469"/>
            <a:ext cx="9043840" cy="93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936" y="24199"/>
            <a:ext cx="10678864" cy="2090702"/>
          </a:xfrm>
        </p:spPr>
        <p:txBody>
          <a:bodyPr/>
          <a:lstStyle/>
          <a:p>
            <a:r>
              <a:rPr lang="en-GB" dirty="0" smtClean="0"/>
              <a:t>The North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00336"/>
            <a:ext cx="5688632" cy="249258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Lots of igneous &amp; metamorphic rocks =&gt;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Remnants of old mountain range: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Caledonian mountains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62" y="4444752"/>
            <a:ext cx="4401581" cy="538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8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04" y="580038"/>
            <a:ext cx="196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Ordovician 450 Ma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49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8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04664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Silurian 425 Ma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61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8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92696"/>
            <a:ext cx="183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Devonian 400 Ma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84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51"/>
            <a:ext cx="13163992" cy="2090702"/>
          </a:xfrm>
        </p:spPr>
        <p:txBody>
          <a:bodyPr/>
          <a:lstStyle/>
          <a:p>
            <a:r>
              <a:rPr lang="en-GB" sz="4000" dirty="0" smtClean="0">
                <a:solidFill>
                  <a:srgbClr val="FF0000"/>
                </a:solidFill>
              </a:rPr>
              <a:t>Marine sediments, volcanic arc, older parts of continents, all mashed together in Caledonian mountains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7904" y="1492424"/>
            <a:ext cx="10657184" cy="249258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Thrust faulting (</a:t>
            </a:r>
            <a:r>
              <a:rPr lang="en-GB" dirty="0" err="1" smtClean="0">
                <a:solidFill>
                  <a:schemeClr val="tx1"/>
                </a:solidFill>
              </a:rPr>
              <a:t>Moine</a:t>
            </a:r>
            <a:r>
              <a:rPr lang="en-GB" dirty="0" smtClean="0">
                <a:solidFill>
                  <a:schemeClr val="tx1"/>
                </a:solidFill>
              </a:rPr>
              <a:t>), but also strike slip (Great Glen Fault, Highland Boundary)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7" y="2514226"/>
            <a:ext cx="6349037" cy="424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44" y="2874337"/>
            <a:ext cx="3249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24" y="2905989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46" y="5452864"/>
            <a:ext cx="7972506" cy="43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6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Pages>0</Pages>
  <Words>404</Words>
  <Characters>0</Characters>
  <Application>Microsoft Office PowerPoint</Application>
  <PresentationFormat>Aangepast</PresentationFormat>
  <Lines>0</Lines>
  <Paragraphs>68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text</vt:lpstr>
      <vt:lpstr>1_Custom Design</vt:lpstr>
      <vt:lpstr>Custom Design</vt:lpstr>
      <vt:lpstr>Geology of Britain &amp; Ireland</vt:lpstr>
      <vt:lpstr>Birthplace of geology and geologic maps</vt:lpstr>
      <vt:lpstr>What do you see?? Think regions…</vt:lpstr>
      <vt:lpstr>PowerPoint-presentatie</vt:lpstr>
      <vt:lpstr>The North</vt:lpstr>
      <vt:lpstr>PowerPoint-presentatie</vt:lpstr>
      <vt:lpstr>PowerPoint-presentatie</vt:lpstr>
      <vt:lpstr>PowerPoint-presentatie</vt:lpstr>
      <vt:lpstr>Marine sediments, volcanic arc, older parts of continents, all mashed together in Caledonian mountains</vt:lpstr>
      <vt:lpstr>Meanwhile further south…</vt:lpstr>
      <vt:lpstr>PowerPoint-presentatie</vt:lpstr>
      <vt:lpstr>PowerPoint-presentatie</vt:lpstr>
      <vt:lpstr>Mesozoic</vt:lpstr>
      <vt:lpstr>Alpine Orogeny</vt:lpstr>
      <vt:lpstr>Cenozoic</vt:lpstr>
      <vt:lpstr>The geology  of  Great Britain  &amp;  Ireland</vt:lpstr>
      <vt:lpstr>PowerPoint-presentatie</vt:lpstr>
      <vt:lpstr>Next: Netherlands and North Sea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Delft -  a bird’s eye view</dc:title>
  <dc:creator>Mark Lammerts</dc:creator>
  <cp:lastModifiedBy>Jan Kees</cp:lastModifiedBy>
  <cp:revision>258</cp:revision>
  <cp:lastPrinted>2013-11-19T15:01:24Z</cp:lastPrinted>
  <dcterms:modified xsi:type="dcterms:W3CDTF">2018-03-21T19:21:01Z</dcterms:modified>
</cp:coreProperties>
</file>