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73" r:id="rId1"/>
    <p:sldMasterId id="2147484035" r:id="rId2"/>
    <p:sldMasterId id="2147484023" r:id="rId3"/>
  </p:sldMasterIdLst>
  <p:notesMasterIdLst>
    <p:notesMasterId r:id="rId22"/>
  </p:notesMasterIdLst>
  <p:handoutMasterIdLst>
    <p:handoutMasterId r:id="rId23"/>
  </p:handoutMasterIdLst>
  <p:sldIdLst>
    <p:sldId id="386" r:id="rId4"/>
    <p:sldId id="388" r:id="rId5"/>
    <p:sldId id="387" r:id="rId6"/>
    <p:sldId id="389" r:id="rId7"/>
    <p:sldId id="390" r:id="rId8"/>
    <p:sldId id="404" r:id="rId9"/>
    <p:sldId id="394" r:id="rId10"/>
    <p:sldId id="392" r:id="rId11"/>
    <p:sldId id="393" r:id="rId12"/>
    <p:sldId id="395" r:id="rId13"/>
    <p:sldId id="405" r:id="rId14"/>
    <p:sldId id="396" r:id="rId15"/>
    <p:sldId id="397" r:id="rId16"/>
    <p:sldId id="391" r:id="rId17"/>
    <p:sldId id="400" r:id="rId18"/>
    <p:sldId id="402" r:id="rId19"/>
    <p:sldId id="398" r:id="rId20"/>
    <p:sldId id="399" r:id="rId21"/>
  </p:sldIdLst>
  <p:sldSz cx="13004800" cy="9753600"/>
  <p:notesSz cx="6794500" cy="9931400"/>
  <p:defaultTextStyle>
    <a:defPPr>
      <a:defRPr lang="en-US"/>
    </a:defPPr>
    <a:lvl1pPr algn="l" rtl="0" fontAlgn="base">
      <a:spcBef>
        <a:spcPct val="0"/>
      </a:spcBef>
      <a:spcAft>
        <a:spcPct val="0"/>
      </a:spcAft>
      <a:defRPr sz="4300" kern="1200">
        <a:solidFill>
          <a:srgbClr val="000000"/>
        </a:solidFill>
        <a:latin typeface="Gill Sans" charset="0"/>
        <a:ea typeface="ヒラギノ角ゴ ProN W3" charset="0"/>
        <a:cs typeface="ヒラギノ角ゴ ProN W3" charset="0"/>
        <a:sym typeface="Gill Sans" charset="0"/>
      </a:defRPr>
    </a:lvl1pPr>
    <a:lvl2pPr marL="457129" algn="l" rtl="0" fontAlgn="base">
      <a:spcBef>
        <a:spcPct val="0"/>
      </a:spcBef>
      <a:spcAft>
        <a:spcPct val="0"/>
      </a:spcAft>
      <a:defRPr sz="4300" kern="1200">
        <a:solidFill>
          <a:srgbClr val="000000"/>
        </a:solidFill>
        <a:latin typeface="Gill Sans" charset="0"/>
        <a:ea typeface="ヒラギノ角ゴ ProN W3" charset="0"/>
        <a:cs typeface="ヒラギノ角ゴ ProN W3" charset="0"/>
        <a:sym typeface="Gill Sans" charset="0"/>
      </a:defRPr>
    </a:lvl2pPr>
    <a:lvl3pPr marL="914260" algn="l" rtl="0" fontAlgn="base">
      <a:spcBef>
        <a:spcPct val="0"/>
      </a:spcBef>
      <a:spcAft>
        <a:spcPct val="0"/>
      </a:spcAft>
      <a:defRPr sz="4300" kern="1200">
        <a:solidFill>
          <a:srgbClr val="000000"/>
        </a:solidFill>
        <a:latin typeface="Gill Sans" charset="0"/>
        <a:ea typeface="ヒラギノ角ゴ ProN W3" charset="0"/>
        <a:cs typeface="ヒラギノ角ゴ ProN W3" charset="0"/>
        <a:sym typeface="Gill Sans" charset="0"/>
      </a:defRPr>
    </a:lvl3pPr>
    <a:lvl4pPr marL="1371390" algn="l" rtl="0" fontAlgn="base">
      <a:spcBef>
        <a:spcPct val="0"/>
      </a:spcBef>
      <a:spcAft>
        <a:spcPct val="0"/>
      </a:spcAft>
      <a:defRPr sz="4300" kern="1200">
        <a:solidFill>
          <a:srgbClr val="000000"/>
        </a:solidFill>
        <a:latin typeface="Gill Sans" charset="0"/>
        <a:ea typeface="ヒラギノ角ゴ ProN W3" charset="0"/>
        <a:cs typeface="ヒラギノ角ゴ ProN W3" charset="0"/>
        <a:sym typeface="Gill Sans" charset="0"/>
      </a:defRPr>
    </a:lvl4pPr>
    <a:lvl5pPr marL="1828518" algn="l" rtl="0" fontAlgn="base">
      <a:spcBef>
        <a:spcPct val="0"/>
      </a:spcBef>
      <a:spcAft>
        <a:spcPct val="0"/>
      </a:spcAft>
      <a:defRPr sz="4300" kern="1200">
        <a:solidFill>
          <a:srgbClr val="000000"/>
        </a:solidFill>
        <a:latin typeface="Gill Sans" charset="0"/>
        <a:ea typeface="ヒラギノ角ゴ ProN W3" charset="0"/>
        <a:cs typeface="ヒラギノ角ゴ ProN W3" charset="0"/>
        <a:sym typeface="Gill Sans" charset="0"/>
      </a:defRPr>
    </a:lvl5pPr>
    <a:lvl6pPr marL="2285650" algn="l" defTabSz="457129" rtl="0" eaLnBrk="1" latinLnBrk="0" hangingPunct="1">
      <a:defRPr sz="4300" kern="1200">
        <a:solidFill>
          <a:srgbClr val="000000"/>
        </a:solidFill>
        <a:latin typeface="Gill Sans" charset="0"/>
        <a:ea typeface="ヒラギノ角ゴ ProN W3" charset="0"/>
        <a:cs typeface="ヒラギノ角ゴ ProN W3" charset="0"/>
        <a:sym typeface="Gill Sans" charset="0"/>
      </a:defRPr>
    </a:lvl6pPr>
    <a:lvl7pPr marL="2742778" algn="l" defTabSz="457129" rtl="0" eaLnBrk="1" latinLnBrk="0" hangingPunct="1">
      <a:defRPr sz="4300" kern="1200">
        <a:solidFill>
          <a:srgbClr val="000000"/>
        </a:solidFill>
        <a:latin typeface="Gill Sans" charset="0"/>
        <a:ea typeface="ヒラギノ角ゴ ProN W3" charset="0"/>
        <a:cs typeface="ヒラギノ角ゴ ProN W3" charset="0"/>
        <a:sym typeface="Gill Sans" charset="0"/>
      </a:defRPr>
    </a:lvl7pPr>
    <a:lvl8pPr marL="3199909" algn="l" defTabSz="457129" rtl="0" eaLnBrk="1" latinLnBrk="0" hangingPunct="1">
      <a:defRPr sz="4300" kern="1200">
        <a:solidFill>
          <a:srgbClr val="000000"/>
        </a:solidFill>
        <a:latin typeface="Gill Sans" charset="0"/>
        <a:ea typeface="ヒラギノ角ゴ ProN W3" charset="0"/>
        <a:cs typeface="ヒラギノ角ゴ ProN W3" charset="0"/>
        <a:sym typeface="Gill Sans" charset="0"/>
      </a:defRPr>
    </a:lvl8pPr>
    <a:lvl9pPr marL="3657039" algn="l" defTabSz="457129" rtl="0" eaLnBrk="1" latinLnBrk="0" hangingPunct="1">
      <a:defRPr sz="4300" kern="1200">
        <a:solidFill>
          <a:srgbClr val="000000"/>
        </a:solidFill>
        <a:latin typeface="Gill Sans" charset="0"/>
        <a:ea typeface="ヒラギノ角ゴ ProN W3" charset="0"/>
        <a:cs typeface="ヒラギノ角ゴ ProN W3" charset="0"/>
        <a:sym typeface="Gill Sans" charset="0"/>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6D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53" autoAdjust="0"/>
    <p:restoredTop sz="94660"/>
  </p:normalViewPr>
  <p:slideViewPr>
    <p:cSldViewPr>
      <p:cViewPr varScale="1">
        <p:scale>
          <a:sx n="79" d="100"/>
          <a:sy n="79" d="100"/>
        </p:scale>
        <p:origin x="1784" y="64"/>
      </p:cViewPr>
      <p:guideLst>
        <p:guide orient="horz" pos="3072"/>
        <p:guide pos="4096"/>
      </p:guideLst>
    </p:cSldViewPr>
  </p:slideViewPr>
  <p:notesTextViewPr>
    <p:cViewPr>
      <p:scale>
        <a:sx n="1" d="1"/>
        <a:sy n="1" d="1"/>
      </p:scale>
      <p:origin x="0" y="0"/>
    </p:cViewPr>
  </p:notesTextViewPr>
  <p:sorterViewPr>
    <p:cViewPr>
      <p:scale>
        <a:sx n="70" d="100"/>
        <a:sy n="70" d="100"/>
      </p:scale>
      <p:origin x="0" y="380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813" cy="496888"/>
          </a:xfrm>
          <a:prstGeom prst="rect">
            <a:avLst/>
          </a:prstGeom>
        </p:spPr>
        <p:txBody>
          <a:bodyPr vert="horz" lIns="91440" tIns="45720" rIns="91440" bIns="45720" rtlCol="0"/>
          <a:lstStyle>
            <a:lvl1pPr algn="l">
              <a:defRPr sz="1200">
                <a:latin typeface="Gill Sans" charset="0"/>
                <a:ea typeface="ヒラギノ角ゴ ProN W3" charset="-128"/>
                <a:cs typeface="Arial" pitchFamily="34" charset="0"/>
                <a:sym typeface="Gill Sans" charset="0"/>
              </a:defRPr>
            </a:lvl1pPr>
          </a:lstStyle>
          <a:p>
            <a:pPr>
              <a:defRPr/>
            </a:pPr>
            <a:endParaRPr lang="nl-NL"/>
          </a:p>
        </p:txBody>
      </p:sp>
      <p:sp>
        <p:nvSpPr>
          <p:cNvPr id="3" name="Date Placeholder 2"/>
          <p:cNvSpPr>
            <a:spLocks noGrp="1"/>
          </p:cNvSpPr>
          <p:nvPr>
            <p:ph type="dt" sz="quarter" idx="1"/>
          </p:nvPr>
        </p:nvSpPr>
        <p:spPr>
          <a:xfrm>
            <a:off x="3848100" y="0"/>
            <a:ext cx="2944813" cy="496888"/>
          </a:xfrm>
          <a:prstGeom prst="rect">
            <a:avLst/>
          </a:prstGeom>
        </p:spPr>
        <p:txBody>
          <a:bodyPr vert="horz" wrap="square" lIns="91440" tIns="45720" rIns="91440" bIns="45720" numCol="1" anchor="t" anchorCtr="0" compatLnSpc="1">
            <a:prstTxWarp prst="textNoShape">
              <a:avLst/>
            </a:prstTxWarp>
          </a:bodyPr>
          <a:lstStyle>
            <a:lvl1pPr algn="r">
              <a:defRPr sz="1200">
                <a:cs typeface="Arial" charset="0"/>
              </a:defRPr>
            </a:lvl1pPr>
          </a:lstStyle>
          <a:p>
            <a:fld id="{9372FD76-EB9F-764F-8F27-36E8BD5ED777}" type="datetimeFigureOut">
              <a:rPr lang="nl-NL"/>
              <a:pPr/>
              <a:t>7-3-2019</a:t>
            </a:fld>
            <a:endParaRPr lang="nl-NL"/>
          </a:p>
        </p:txBody>
      </p:sp>
      <p:sp>
        <p:nvSpPr>
          <p:cNvPr id="4" name="Footer Placeholder 3"/>
          <p:cNvSpPr>
            <a:spLocks noGrp="1"/>
          </p:cNvSpPr>
          <p:nvPr>
            <p:ph type="ftr" sz="quarter" idx="2"/>
          </p:nvPr>
        </p:nvSpPr>
        <p:spPr>
          <a:xfrm>
            <a:off x="0" y="9432925"/>
            <a:ext cx="2944813" cy="496888"/>
          </a:xfrm>
          <a:prstGeom prst="rect">
            <a:avLst/>
          </a:prstGeom>
        </p:spPr>
        <p:txBody>
          <a:bodyPr vert="horz" lIns="91440" tIns="45720" rIns="91440" bIns="45720" rtlCol="0" anchor="b"/>
          <a:lstStyle>
            <a:lvl1pPr algn="l">
              <a:defRPr sz="1200">
                <a:latin typeface="Gill Sans" charset="0"/>
                <a:ea typeface="ヒラギノ角ゴ ProN W3" charset="-128"/>
                <a:cs typeface="Arial" pitchFamily="34" charset="0"/>
                <a:sym typeface="Gill Sans" charset="0"/>
              </a:defRPr>
            </a:lvl1pPr>
          </a:lstStyle>
          <a:p>
            <a:pPr>
              <a:defRPr/>
            </a:pPr>
            <a:endParaRPr lang="nl-NL"/>
          </a:p>
        </p:txBody>
      </p:sp>
      <p:sp>
        <p:nvSpPr>
          <p:cNvPr id="5" name="Slide Number Placeholder 4"/>
          <p:cNvSpPr>
            <a:spLocks noGrp="1"/>
          </p:cNvSpPr>
          <p:nvPr>
            <p:ph type="sldNum" sz="quarter" idx="3"/>
          </p:nvPr>
        </p:nvSpPr>
        <p:spPr>
          <a:xfrm>
            <a:off x="3848100" y="9432925"/>
            <a:ext cx="2944813" cy="496888"/>
          </a:xfrm>
          <a:prstGeom prst="rect">
            <a:avLst/>
          </a:prstGeom>
        </p:spPr>
        <p:txBody>
          <a:bodyPr vert="horz" wrap="square" lIns="91440" tIns="45720" rIns="91440" bIns="45720" numCol="1" anchor="b" anchorCtr="0" compatLnSpc="1">
            <a:prstTxWarp prst="textNoShape">
              <a:avLst/>
            </a:prstTxWarp>
          </a:bodyPr>
          <a:lstStyle>
            <a:lvl1pPr algn="r">
              <a:defRPr sz="1200">
                <a:cs typeface="Arial" charset="0"/>
              </a:defRPr>
            </a:lvl1pPr>
          </a:lstStyle>
          <a:p>
            <a:fld id="{DE590830-9B4B-9C4D-966D-6D12B13B6D6B}" type="slidenum">
              <a:rPr lang="nl-NL"/>
              <a:pPr/>
              <a:t>‹#›</a:t>
            </a:fld>
            <a:endParaRPr lang="nl-NL"/>
          </a:p>
        </p:txBody>
      </p:sp>
    </p:spTree>
    <p:extLst>
      <p:ext uri="{BB962C8B-B14F-4D97-AF65-F5344CB8AC3E}">
        <p14:creationId xmlns:p14="http://schemas.microsoft.com/office/powerpoint/2010/main" val="36387765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813" cy="496888"/>
          </a:xfrm>
          <a:prstGeom prst="rect">
            <a:avLst/>
          </a:prstGeom>
        </p:spPr>
        <p:txBody>
          <a:bodyPr vert="horz" lIns="91440" tIns="45720" rIns="91440" bIns="45720" rtlCol="0"/>
          <a:lstStyle>
            <a:lvl1pPr algn="l">
              <a:defRPr sz="1200">
                <a:latin typeface="Gill Sans" charset="0"/>
                <a:ea typeface="ヒラギノ角ゴ ProN W3" charset="0"/>
                <a:cs typeface="ヒラギノ角ゴ ProN W3" charset="0"/>
                <a:sym typeface="Gill Sans" charset="0"/>
              </a:defRPr>
            </a:lvl1pPr>
          </a:lstStyle>
          <a:p>
            <a:pPr>
              <a:defRPr/>
            </a:pPr>
            <a:endParaRPr lang="nl-NL"/>
          </a:p>
        </p:txBody>
      </p:sp>
      <p:sp>
        <p:nvSpPr>
          <p:cNvPr id="3" name="Date Placeholder 2"/>
          <p:cNvSpPr>
            <a:spLocks noGrp="1"/>
          </p:cNvSpPr>
          <p:nvPr>
            <p:ph type="dt" idx="1"/>
          </p:nvPr>
        </p:nvSpPr>
        <p:spPr>
          <a:xfrm>
            <a:off x="3848100" y="0"/>
            <a:ext cx="2944813" cy="496888"/>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A801D9F9-3769-E54C-B9DD-B0DA30EEDA23}" type="datetimeFigureOut">
              <a:rPr lang="nl-NL"/>
              <a:pPr/>
              <a:t>7-3-2019</a:t>
            </a:fld>
            <a:endParaRPr lang="nl-NL"/>
          </a:p>
        </p:txBody>
      </p:sp>
      <p:sp>
        <p:nvSpPr>
          <p:cNvPr id="4" name="Slide Image Placeholder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40" tIns="45720" rIns="91440" bIns="45720" rtlCol="0" anchor="ctr"/>
          <a:lstStyle/>
          <a:p>
            <a:pPr lvl="0"/>
            <a:endParaRPr lang="nl-NL" noProof="0" smtClean="0"/>
          </a:p>
        </p:txBody>
      </p:sp>
      <p:sp>
        <p:nvSpPr>
          <p:cNvPr id="5" name="Notes Placeholder 4"/>
          <p:cNvSpPr>
            <a:spLocks noGrp="1"/>
          </p:cNvSpPr>
          <p:nvPr>
            <p:ph type="body" sz="quarter" idx="3"/>
          </p:nvPr>
        </p:nvSpPr>
        <p:spPr>
          <a:xfrm>
            <a:off x="679450" y="4718050"/>
            <a:ext cx="5435600" cy="4468813"/>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nl-NL" noProof="0" smtClean="0"/>
          </a:p>
        </p:txBody>
      </p:sp>
      <p:sp>
        <p:nvSpPr>
          <p:cNvPr id="6" name="Footer Placeholder 5"/>
          <p:cNvSpPr>
            <a:spLocks noGrp="1"/>
          </p:cNvSpPr>
          <p:nvPr>
            <p:ph type="ftr" sz="quarter" idx="4"/>
          </p:nvPr>
        </p:nvSpPr>
        <p:spPr>
          <a:xfrm>
            <a:off x="0" y="9432925"/>
            <a:ext cx="2944813" cy="496888"/>
          </a:xfrm>
          <a:prstGeom prst="rect">
            <a:avLst/>
          </a:prstGeom>
        </p:spPr>
        <p:txBody>
          <a:bodyPr vert="horz" lIns="91440" tIns="45720" rIns="91440" bIns="45720" rtlCol="0" anchor="b"/>
          <a:lstStyle>
            <a:lvl1pPr algn="l">
              <a:defRPr sz="1200">
                <a:latin typeface="Gill Sans" charset="0"/>
                <a:ea typeface="ヒラギノ角ゴ ProN W3" charset="0"/>
                <a:cs typeface="ヒラギノ角ゴ ProN W3" charset="0"/>
                <a:sym typeface="Gill Sans" charset="0"/>
              </a:defRPr>
            </a:lvl1pPr>
          </a:lstStyle>
          <a:p>
            <a:pPr>
              <a:defRPr/>
            </a:pPr>
            <a:endParaRPr lang="nl-NL"/>
          </a:p>
        </p:txBody>
      </p:sp>
      <p:sp>
        <p:nvSpPr>
          <p:cNvPr id="7" name="Slide Number Placeholder 6"/>
          <p:cNvSpPr>
            <a:spLocks noGrp="1"/>
          </p:cNvSpPr>
          <p:nvPr>
            <p:ph type="sldNum" sz="quarter" idx="5"/>
          </p:nvPr>
        </p:nvSpPr>
        <p:spPr>
          <a:xfrm>
            <a:off x="3848100" y="9432925"/>
            <a:ext cx="2944813" cy="496888"/>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DA5D37AB-0158-D143-B9D4-A5272563F8A7}" type="slidenum">
              <a:rPr lang="nl-NL"/>
              <a:pPr/>
              <a:t>‹#›</a:t>
            </a:fld>
            <a:endParaRPr lang="nl-NL"/>
          </a:p>
        </p:txBody>
      </p:sp>
    </p:spTree>
    <p:extLst>
      <p:ext uri="{BB962C8B-B14F-4D97-AF65-F5344CB8AC3E}">
        <p14:creationId xmlns:p14="http://schemas.microsoft.com/office/powerpoint/2010/main" val="34986971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mn-lt"/>
        <a:ea typeface="MS PGothic" pitchFamily="34" charset="-128"/>
        <a:cs typeface="MS PGothic" charset="0"/>
      </a:defRPr>
    </a:lvl1pPr>
    <a:lvl2pPr marL="457129" algn="l" rtl="0" eaLnBrk="0" fontAlgn="base" hangingPunct="0">
      <a:spcBef>
        <a:spcPct val="30000"/>
      </a:spcBef>
      <a:spcAft>
        <a:spcPct val="0"/>
      </a:spcAft>
      <a:defRPr sz="1100" kern="1200">
        <a:solidFill>
          <a:schemeClr val="tx1"/>
        </a:solidFill>
        <a:latin typeface="+mn-lt"/>
        <a:ea typeface="MS PGothic" pitchFamily="34" charset="-128"/>
        <a:cs typeface="MS PGothic" charset="0"/>
      </a:defRPr>
    </a:lvl2pPr>
    <a:lvl3pPr marL="914260" algn="l" rtl="0" eaLnBrk="0" fontAlgn="base" hangingPunct="0">
      <a:spcBef>
        <a:spcPct val="30000"/>
      </a:spcBef>
      <a:spcAft>
        <a:spcPct val="0"/>
      </a:spcAft>
      <a:defRPr sz="1100" kern="1200">
        <a:solidFill>
          <a:schemeClr val="tx1"/>
        </a:solidFill>
        <a:latin typeface="+mn-lt"/>
        <a:ea typeface="MS PGothic" pitchFamily="34" charset="-128"/>
        <a:cs typeface="MS PGothic" charset="0"/>
      </a:defRPr>
    </a:lvl3pPr>
    <a:lvl4pPr marL="1371390" algn="l" rtl="0" eaLnBrk="0" fontAlgn="base" hangingPunct="0">
      <a:spcBef>
        <a:spcPct val="30000"/>
      </a:spcBef>
      <a:spcAft>
        <a:spcPct val="0"/>
      </a:spcAft>
      <a:defRPr sz="1100" kern="1200">
        <a:solidFill>
          <a:schemeClr val="tx1"/>
        </a:solidFill>
        <a:latin typeface="+mn-lt"/>
        <a:ea typeface="MS PGothic" pitchFamily="34" charset="-128"/>
        <a:cs typeface="MS PGothic" charset="0"/>
      </a:defRPr>
    </a:lvl4pPr>
    <a:lvl5pPr marL="1828518" algn="l" rtl="0" eaLnBrk="0" fontAlgn="base" hangingPunct="0">
      <a:spcBef>
        <a:spcPct val="30000"/>
      </a:spcBef>
      <a:spcAft>
        <a:spcPct val="0"/>
      </a:spcAft>
      <a:defRPr sz="1100" kern="1200">
        <a:solidFill>
          <a:schemeClr val="tx1"/>
        </a:solidFill>
        <a:latin typeface="+mn-lt"/>
        <a:ea typeface="MS PGothic" pitchFamily="34" charset="-128"/>
        <a:cs typeface="MS PGothic" charset="0"/>
      </a:defRPr>
    </a:lvl5pPr>
    <a:lvl6pPr marL="2285650" algn="l" defTabSz="914260" rtl="0" eaLnBrk="1" latinLnBrk="0" hangingPunct="1">
      <a:defRPr sz="1100" kern="1200">
        <a:solidFill>
          <a:schemeClr val="tx1"/>
        </a:solidFill>
        <a:latin typeface="+mn-lt"/>
        <a:ea typeface="+mn-ea"/>
        <a:cs typeface="+mn-cs"/>
      </a:defRPr>
    </a:lvl6pPr>
    <a:lvl7pPr marL="2742778" algn="l" defTabSz="914260" rtl="0" eaLnBrk="1" latinLnBrk="0" hangingPunct="1">
      <a:defRPr sz="1100" kern="1200">
        <a:solidFill>
          <a:schemeClr val="tx1"/>
        </a:solidFill>
        <a:latin typeface="+mn-lt"/>
        <a:ea typeface="+mn-ea"/>
        <a:cs typeface="+mn-cs"/>
      </a:defRPr>
    </a:lvl7pPr>
    <a:lvl8pPr marL="3199909" algn="l" defTabSz="914260" rtl="0" eaLnBrk="1" latinLnBrk="0" hangingPunct="1">
      <a:defRPr sz="1100" kern="1200">
        <a:solidFill>
          <a:schemeClr val="tx1"/>
        </a:solidFill>
        <a:latin typeface="+mn-lt"/>
        <a:ea typeface="+mn-ea"/>
        <a:cs typeface="+mn-cs"/>
      </a:defRPr>
    </a:lvl8pPr>
    <a:lvl9pPr marL="3657039" algn="l" defTabSz="914260" rtl="0" eaLnBrk="1" latinLnBrk="0" hangingPunct="1">
      <a:defRPr sz="11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eldia">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9121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549032" y="6827520"/>
            <a:ext cx="7802880" cy="806027"/>
          </a:xfrm>
        </p:spPr>
        <p:txBody>
          <a:bodyPr anchor="b"/>
          <a:lstStyle>
            <a:lvl1pPr algn="l">
              <a:defRPr sz="28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2549032" y="871502"/>
            <a:ext cx="7802880" cy="5852160"/>
          </a:xfrm>
        </p:spPr>
        <p:txBody>
          <a:bodyPr/>
          <a:lstStyle>
            <a:lvl1pPr marL="0" indent="0">
              <a:buNone/>
              <a:defRPr sz="4600"/>
            </a:lvl1pPr>
            <a:lvl2pPr marL="650197" indent="0">
              <a:buNone/>
              <a:defRPr sz="4000"/>
            </a:lvl2pPr>
            <a:lvl3pPr marL="1300393" indent="0">
              <a:buNone/>
              <a:defRPr sz="3400"/>
            </a:lvl3pPr>
            <a:lvl4pPr marL="1950590" indent="0">
              <a:buNone/>
              <a:defRPr sz="2800"/>
            </a:lvl4pPr>
            <a:lvl5pPr marL="2600786" indent="0">
              <a:buNone/>
              <a:defRPr sz="2800"/>
            </a:lvl5pPr>
            <a:lvl6pPr marL="3250983" indent="0">
              <a:buNone/>
              <a:defRPr sz="2800"/>
            </a:lvl6pPr>
            <a:lvl7pPr marL="3901180" indent="0">
              <a:buNone/>
              <a:defRPr sz="2800"/>
            </a:lvl7pPr>
            <a:lvl8pPr marL="4551376" indent="0">
              <a:buNone/>
              <a:defRPr sz="2800"/>
            </a:lvl8pPr>
            <a:lvl9pPr marL="5201573" indent="0">
              <a:buNone/>
              <a:defRPr sz="2800"/>
            </a:lvl9pPr>
          </a:lstStyle>
          <a:p>
            <a:pPr lvl="0"/>
            <a:endParaRPr lang="nl-NL" noProof="0" smtClean="0"/>
          </a:p>
        </p:txBody>
      </p:sp>
      <p:sp>
        <p:nvSpPr>
          <p:cNvPr id="4" name="Tijdelijke aanduiding voor tekst 3"/>
          <p:cNvSpPr>
            <a:spLocks noGrp="1"/>
          </p:cNvSpPr>
          <p:nvPr>
            <p:ph type="body" sz="half" idx="2"/>
          </p:nvPr>
        </p:nvSpPr>
        <p:spPr>
          <a:xfrm>
            <a:off x="2549032" y="7633547"/>
            <a:ext cx="7802880" cy="1144693"/>
          </a:xfrm>
        </p:spPr>
        <p:txBody>
          <a:bodyPr/>
          <a:lstStyle>
            <a:lvl1pPr marL="0" indent="0">
              <a:buNone/>
              <a:defRPr sz="2000"/>
            </a:lvl1pPr>
            <a:lvl2pPr marL="650197" indent="0">
              <a:buNone/>
              <a:defRPr sz="1700"/>
            </a:lvl2pPr>
            <a:lvl3pPr marL="1300393" indent="0">
              <a:buNone/>
              <a:defRPr sz="1400"/>
            </a:lvl3pPr>
            <a:lvl4pPr marL="1950590" indent="0">
              <a:buNone/>
              <a:defRPr sz="1300"/>
            </a:lvl4pPr>
            <a:lvl5pPr marL="2600786" indent="0">
              <a:buNone/>
              <a:defRPr sz="1300"/>
            </a:lvl5pPr>
            <a:lvl6pPr marL="3250983" indent="0">
              <a:buNone/>
              <a:defRPr sz="1300"/>
            </a:lvl6pPr>
            <a:lvl7pPr marL="3901180" indent="0">
              <a:buNone/>
              <a:defRPr sz="1300"/>
            </a:lvl7pPr>
            <a:lvl8pPr marL="4551376" indent="0">
              <a:buNone/>
              <a:defRPr sz="1300"/>
            </a:lvl8pPr>
            <a:lvl9pPr marL="5201573" indent="0">
              <a:buNone/>
              <a:defRPr sz="1300"/>
            </a:lvl9pPr>
          </a:lstStyle>
          <a:p>
            <a:pPr lvl="0"/>
            <a:r>
              <a:rPr lang="nl-NL" smtClean="0"/>
              <a:t>Klik om de modelstijlen te bewerken</a:t>
            </a:r>
          </a:p>
        </p:txBody>
      </p:sp>
    </p:spTree>
    <p:extLst>
      <p:ext uri="{BB962C8B-B14F-4D97-AF65-F5344CB8AC3E}">
        <p14:creationId xmlns:p14="http://schemas.microsoft.com/office/powerpoint/2010/main" val="952009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3296825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943058" y="650240"/>
            <a:ext cx="2544515" cy="6938152"/>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1304996" y="650240"/>
            <a:ext cx="7421316" cy="6938152"/>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30388046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04996" y="650240"/>
            <a:ext cx="10182578" cy="1517227"/>
          </a:xfrm>
        </p:spPr>
        <p:txBody>
          <a:bodyPr/>
          <a:lstStyle/>
          <a:p>
            <a:r>
              <a:rPr lang="en-US"/>
              <a:t>Click to edit Master title style</a:t>
            </a:r>
          </a:p>
        </p:txBody>
      </p:sp>
      <p:sp>
        <p:nvSpPr>
          <p:cNvPr id="3" name="Content Placeholder 2"/>
          <p:cNvSpPr>
            <a:spLocks noGrp="1"/>
          </p:cNvSpPr>
          <p:nvPr>
            <p:ph sz="half" idx="1"/>
          </p:nvPr>
        </p:nvSpPr>
        <p:spPr>
          <a:xfrm>
            <a:off x="1316285" y="2600960"/>
            <a:ext cx="4967111" cy="49874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500145" y="2600960"/>
            <a:ext cx="4969368" cy="2384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500145" y="5201920"/>
            <a:ext cx="4969368" cy="2386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0519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39"/>
            <a:ext cx="11054080" cy="2090702"/>
          </a:xfrm>
        </p:spPr>
        <p:txBody>
          <a:bodyPr/>
          <a:lstStyle/>
          <a:p>
            <a:r>
              <a:rPr lang="en-US" smtClean="0"/>
              <a:t>Click to edit Master title style</a:t>
            </a:r>
            <a:endParaRPr lang="nl-NL"/>
          </a:p>
        </p:txBody>
      </p:sp>
      <p:sp>
        <p:nvSpPr>
          <p:cNvPr id="3" name="Subtitle 2"/>
          <p:cNvSpPr>
            <a:spLocks noGrp="1"/>
          </p:cNvSpPr>
          <p:nvPr>
            <p:ph type="subTitle" idx="1"/>
          </p:nvPr>
        </p:nvSpPr>
        <p:spPr>
          <a:xfrm>
            <a:off x="1950720" y="5527040"/>
            <a:ext cx="9103360" cy="2492587"/>
          </a:xfrm>
        </p:spPr>
        <p:txBody>
          <a:bodyPr/>
          <a:lstStyle>
            <a:lvl1pPr marL="0" indent="0" algn="ctr">
              <a:buNone/>
              <a:defRPr>
                <a:solidFill>
                  <a:schemeClr val="tx1">
                    <a:tint val="75000"/>
                  </a:schemeClr>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smtClean="0"/>
              <a:t>Click to edit Master subtitle style</a:t>
            </a:r>
            <a:endParaRPr lang="nl-NL"/>
          </a:p>
        </p:txBody>
      </p:sp>
      <p:sp>
        <p:nvSpPr>
          <p:cNvPr id="4" name="Date Placeholder 3"/>
          <p:cNvSpPr>
            <a:spLocks noGrp="1"/>
          </p:cNvSpPr>
          <p:nvPr>
            <p:ph type="dt" sz="half" idx="10"/>
          </p:nvPr>
        </p:nvSpPr>
        <p:spPr>
          <a:xfrm>
            <a:off x="650240" y="9040143"/>
            <a:ext cx="3034453" cy="519289"/>
          </a:xfrm>
          <a:prstGeom prst="rect">
            <a:avLst/>
          </a:prstGeom>
        </p:spPr>
        <p:txBody>
          <a:bodyPr lIns="130046" tIns="65023" rIns="130046" bIns="65023"/>
          <a:lstStyle/>
          <a:p>
            <a:fld id="{53B34CAC-99DF-46B6-90A2-B3BC7C68A6E0}" type="datetimeFigureOut">
              <a:rPr lang="nl-NL" smtClean="0"/>
              <a:t>7-3-2019</a:t>
            </a:fld>
            <a:endParaRPr lang="nl-NL"/>
          </a:p>
        </p:txBody>
      </p:sp>
      <p:sp>
        <p:nvSpPr>
          <p:cNvPr id="5" name="Footer Placeholder 4"/>
          <p:cNvSpPr>
            <a:spLocks noGrp="1"/>
          </p:cNvSpPr>
          <p:nvPr>
            <p:ph type="ftr" sz="quarter" idx="11"/>
          </p:nvPr>
        </p:nvSpPr>
        <p:spPr>
          <a:xfrm>
            <a:off x="4443307" y="9040143"/>
            <a:ext cx="4118187" cy="519289"/>
          </a:xfrm>
          <a:prstGeom prst="rect">
            <a:avLst/>
          </a:prstGeom>
        </p:spPr>
        <p:txBody>
          <a:bodyPr lIns="130046" tIns="65023" rIns="130046" bIns="65023"/>
          <a:lstStyle/>
          <a:p>
            <a:endParaRPr lang="nl-NL"/>
          </a:p>
        </p:txBody>
      </p:sp>
      <p:sp>
        <p:nvSpPr>
          <p:cNvPr id="6" name="Slide Number Placeholder 5"/>
          <p:cNvSpPr>
            <a:spLocks noGrp="1"/>
          </p:cNvSpPr>
          <p:nvPr>
            <p:ph type="sldNum" sz="quarter" idx="12"/>
          </p:nvPr>
        </p:nvSpPr>
        <p:spPr>
          <a:xfrm>
            <a:off x="9320107" y="9040143"/>
            <a:ext cx="3034453" cy="519289"/>
          </a:xfrm>
          <a:prstGeom prst="rect">
            <a:avLst/>
          </a:prstGeom>
        </p:spPr>
        <p:txBody>
          <a:bodyPr lIns="130046" tIns="65023" rIns="130046" bIns="65023"/>
          <a:lstStyle/>
          <a:p>
            <a:fld id="{538109F2-FDC2-4380-8DE1-FF53327C534D}" type="slidenum">
              <a:rPr lang="nl-NL" smtClean="0"/>
              <a:t>‹#›</a:t>
            </a:fld>
            <a:endParaRPr lang="nl-NL"/>
          </a:p>
        </p:txBody>
      </p:sp>
    </p:spTree>
    <p:extLst>
      <p:ext uri="{BB962C8B-B14F-4D97-AF65-F5344CB8AC3E}">
        <p14:creationId xmlns:p14="http://schemas.microsoft.com/office/powerpoint/2010/main" val="42756628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6" y="3030540"/>
            <a:ext cx="11055350" cy="2090736"/>
          </a:xfrm>
          <a:prstGeom prst="rect">
            <a:avLst/>
          </a:prstGeom>
        </p:spPr>
        <p:txBody>
          <a:bodyPr lIns="91435" tIns="45718" rIns="91435" bIns="45718"/>
          <a:lstStyle/>
          <a:p>
            <a:r>
              <a:rPr lang="en-US" smtClean="0"/>
              <a:t>Click to edit Master title style</a:t>
            </a:r>
            <a:endParaRPr lang="en-US"/>
          </a:p>
        </p:txBody>
      </p:sp>
      <p:sp>
        <p:nvSpPr>
          <p:cNvPr id="3" name="Subtitle 2"/>
          <p:cNvSpPr>
            <a:spLocks noGrp="1"/>
          </p:cNvSpPr>
          <p:nvPr>
            <p:ph type="subTitle" idx="1"/>
          </p:nvPr>
        </p:nvSpPr>
        <p:spPr>
          <a:xfrm>
            <a:off x="1951038" y="5527676"/>
            <a:ext cx="9102726" cy="2492375"/>
          </a:xfrm>
          <a:prstGeom prst="rect">
            <a:avLst/>
          </a:prstGeom>
        </p:spPr>
        <p:txBody>
          <a:bodyPr lIns="91435" tIns="45718" rIns="91435" bIns="45718"/>
          <a:lstStyle>
            <a:lvl1pPr marL="0" indent="0" algn="ctr">
              <a:buNone/>
              <a:defRPr>
                <a:solidFill>
                  <a:schemeClr val="tx1">
                    <a:tint val="75000"/>
                  </a:schemeClr>
                </a:solidFill>
              </a:defRPr>
            </a:lvl1pPr>
            <a:lvl2pPr marL="457176" indent="0" algn="ctr">
              <a:buNone/>
              <a:defRPr>
                <a:solidFill>
                  <a:schemeClr val="tx1">
                    <a:tint val="75000"/>
                  </a:schemeClr>
                </a:solidFill>
              </a:defRPr>
            </a:lvl2pPr>
            <a:lvl3pPr marL="914354"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4"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650877" y="9040813"/>
            <a:ext cx="3033712" cy="519113"/>
          </a:xfrm>
          <a:prstGeom prst="rect">
            <a:avLst/>
          </a:prstGeom>
        </p:spPr>
        <p:txBody>
          <a:bodyPr lIns="91435" tIns="45718" rIns="91435" bIns="45718"/>
          <a:lstStyle/>
          <a:p>
            <a:fld id="{D88EC65B-D77A-B24E-9703-40BE60F18F63}" type="datetimeFigureOut">
              <a:rPr lang="en-US" smtClean="0"/>
              <a:t>3/7/2019</a:t>
            </a:fld>
            <a:endParaRPr lang="en-US"/>
          </a:p>
        </p:txBody>
      </p:sp>
      <p:sp>
        <p:nvSpPr>
          <p:cNvPr id="5" name="Footer Placeholder 4"/>
          <p:cNvSpPr>
            <a:spLocks noGrp="1"/>
          </p:cNvSpPr>
          <p:nvPr>
            <p:ph type="ftr" sz="quarter" idx="11"/>
          </p:nvPr>
        </p:nvSpPr>
        <p:spPr>
          <a:xfrm>
            <a:off x="4443414" y="9040813"/>
            <a:ext cx="4117975" cy="519113"/>
          </a:xfrm>
          <a:prstGeom prst="rect">
            <a:avLst/>
          </a:prstGeom>
        </p:spPr>
        <p:txBody>
          <a:bodyPr lIns="91435" tIns="45718" rIns="91435" bIns="45718"/>
          <a:lstStyle/>
          <a:p>
            <a:endParaRPr lang="en-US"/>
          </a:p>
        </p:txBody>
      </p:sp>
      <p:sp>
        <p:nvSpPr>
          <p:cNvPr id="6" name="Slide Number Placeholder 5"/>
          <p:cNvSpPr>
            <a:spLocks noGrp="1"/>
          </p:cNvSpPr>
          <p:nvPr>
            <p:ph type="sldNum" sz="quarter" idx="12"/>
          </p:nvPr>
        </p:nvSpPr>
        <p:spPr>
          <a:xfrm>
            <a:off x="9320214" y="9040813"/>
            <a:ext cx="3033712" cy="519113"/>
          </a:xfrm>
          <a:prstGeom prst="rect">
            <a:avLst/>
          </a:prstGeom>
        </p:spPr>
        <p:txBody>
          <a:bodyPr lIns="91435" tIns="45718" rIns="91435" bIns="45718"/>
          <a:lstStyle/>
          <a:p>
            <a:fld id="{ADED7596-BE9B-B345-A100-A6456C781214}" type="slidenum">
              <a:rPr lang="en-US" smtClean="0"/>
              <a:t>‹#›</a:t>
            </a:fld>
            <a:endParaRPr lang="en-US"/>
          </a:p>
        </p:txBody>
      </p:sp>
    </p:spTree>
    <p:extLst>
      <p:ext uri="{BB962C8B-B14F-4D97-AF65-F5344CB8AC3E}">
        <p14:creationId xmlns:p14="http://schemas.microsoft.com/office/powerpoint/2010/main" val="19887814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6" y="390525"/>
            <a:ext cx="11703050" cy="1625600"/>
          </a:xfrm>
          <a:prstGeom prst="rect">
            <a:avLst/>
          </a:prstGeom>
        </p:spPr>
        <p:txBody>
          <a:bodyPr lIns="91435" tIns="45718" rIns="91435" bIns="45718"/>
          <a:lstStyle/>
          <a:p>
            <a:r>
              <a:rPr lang="en-US" smtClean="0"/>
              <a:t>Click to edit Master title style</a:t>
            </a:r>
            <a:endParaRPr lang="en-US"/>
          </a:p>
        </p:txBody>
      </p:sp>
      <p:sp>
        <p:nvSpPr>
          <p:cNvPr id="3" name="Content Placeholder 2"/>
          <p:cNvSpPr>
            <a:spLocks noGrp="1"/>
          </p:cNvSpPr>
          <p:nvPr>
            <p:ph idx="1"/>
          </p:nvPr>
        </p:nvSpPr>
        <p:spPr>
          <a:xfrm>
            <a:off x="650876" y="2276476"/>
            <a:ext cx="11703050" cy="6435725"/>
          </a:xfrm>
          <a:prstGeom prst="rect">
            <a:avLst/>
          </a:prstGeom>
        </p:spPr>
        <p:txBody>
          <a:bodyPr lIns="91435" tIns="45718" rIns="91435"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50877" y="9040813"/>
            <a:ext cx="3033712" cy="519113"/>
          </a:xfrm>
          <a:prstGeom prst="rect">
            <a:avLst/>
          </a:prstGeom>
        </p:spPr>
        <p:txBody>
          <a:bodyPr lIns="91435" tIns="45718" rIns="91435" bIns="45718"/>
          <a:lstStyle/>
          <a:p>
            <a:fld id="{D88EC65B-D77A-B24E-9703-40BE60F18F63}" type="datetimeFigureOut">
              <a:rPr lang="en-US" smtClean="0"/>
              <a:t>3/7/2019</a:t>
            </a:fld>
            <a:endParaRPr lang="en-US"/>
          </a:p>
        </p:txBody>
      </p:sp>
      <p:sp>
        <p:nvSpPr>
          <p:cNvPr id="5" name="Footer Placeholder 4"/>
          <p:cNvSpPr>
            <a:spLocks noGrp="1"/>
          </p:cNvSpPr>
          <p:nvPr>
            <p:ph type="ftr" sz="quarter" idx="11"/>
          </p:nvPr>
        </p:nvSpPr>
        <p:spPr>
          <a:xfrm>
            <a:off x="4443414" y="9040813"/>
            <a:ext cx="4117975" cy="519113"/>
          </a:xfrm>
          <a:prstGeom prst="rect">
            <a:avLst/>
          </a:prstGeom>
        </p:spPr>
        <p:txBody>
          <a:bodyPr lIns="91435" tIns="45718" rIns="91435" bIns="45718"/>
          <a:lstStyle/>
          <a:p>
            <a:endParaRPr lang="en-US"/>
          </a:p>
        </p:txBody>
      </p:sp>
      <p:sp>
        <p:nvSpPr>
          <p:cNvPr id="6" name="Slide Number Placeholder 5"/>
          <p:cNvSpPr>
            <a:spLocks noGrp="1"/>
          </p:cNvSpPr>
          <p:nvPr>
            <p:ph type="sldNum" sz="quarter" idx="12"/>
          </p:nvPr>
        </p:nvSpPr>
        <p:spPr>
          <a:xfrm>
            <a:off x="9320214" y="9040813"/>
            <a:ext cx="3033712" cy="519113"/>
          </a:xfrm>
          <a:prstGeom prst="rect">
            <a:avLst/>
          </a:prstGeom>
        </p:spPr>
        <p:txBody>
          <a:bodyPr lIns="91435" tIns="45718" rIns="91435" bIns="45718"/>
          <a:lstStyle/>
          <a:p>
            <a:fld id="{ADED7596-BE9B-B345-A100-A6456C781214}" type="slidenum">
              <a:rPr lang="en-US" smtClean="0"/>
              <a:t>‹#›</a:t>
            </a:fld>
            <a:endParaRPr lang="en-US"/>
          </a:p>
        </p:txBody>
      </p:sp>
    </p:spTree>
    <p:extLst>
      <p:ext uri="{BB962C8B-B14F-4D97-AF65-F5344CB8AC3E}">
        <p14:creationId xmlns:p14="http://schemas.microsoft.com/office/powerpoint/2010/main" val="21459027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1"/>
            <a:ext cx="11053761" cy="1936750"/>
          </a:xfrm>
          <a:prstGeom prst="rect">
            <a:avLst/>
          </a:prstGeom>
        </p:spPr>
        <p:txBody>
          <a:bodyPr lIns="91435" tIns="45718" rIns="91435" bIns="45718"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49"/>
            <a:ext cx="11053761" cy="2133601"/>
          </a:xfrm>
          <a:prstGeom prst="rect">
            <a:avLst/>
          </a:prstGeom>
        </p:spPr>
        <p:txBody>
          <a:bodyPr lIns="91435" tIns="45718" rIns="91435" bIns="45718" anchor="b"/>
          <a:lstStyle>
            <a:lvl1pPr marL="0" indent="0">
              <a:buNone/>
              <a:defRPr sz="2000">
                <a:solidFill>
                  <a:schemeClr val="tx1">
                    <a:tint val="75000"/>
                  </a:schemeClr>
                </a:solidFill>
              </a:defRPr>
            </a:lvl1pPr>
            <a:lvl2pPr marL="457176" indent="0">
              <a:buNone/>
              <a:defRPr sz="1800">
                <a:solidFill>
                  <a:schemeClr val="tx1">
                    <a:tint val="75000"/>
                  </a:schemeClr>
                </a:solidFill>
              </a:defRPr>
            </a:lvl2pPr>
            <a:lvl3pPr marL="914354"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4" indent="0">
              <a:buNone/>
              <a:defRPr sz="1400">
                <a:solidFill>
                  <a:schemeClr val="tx1">
                    <a:tint val="75000"/>
                  </a:schemeClr>
                </a:solidFill>
              </a:defRPr>
            </a:lvl6pPr>
            <a:lvl7pPr marL="2743060" indent="0">
              <a:buNone/>
              <a:defRPr sz="1400">
                <a:solidFill>
                  <a:schemeClr val="tx1">
                    <a:tint val="75000"/>
                  </a:schemeClr>
                </a:solidFill>
              </a:defRPr>
            </a:lvl7pPr>
            <a:lvl8pPr marL="3200236" indent="0">
              <a:buNone/>
              <a:defRPr sz="1400">
                <a:solidFill>
                  <a:schemeClr val="tx1">
                    <a:tint val="75000"/>
                  </a:schemeClr>
                </a:solidFill>
              </a:defRPr>
            </a:lvl8pPr>
            <a:lvl9pPr marL="365741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50877" y="9040813"/>
            <a:ext cx="3033712" cy="519113"/>
          </a:xfrm>
          <a:prstGeom prst="rect">
            <a:avLst/>
          </a:prstGeom>
        </p:spPr>
        <p:txBody>
          <a:bodyPr lIns="91435" tIns="45718" rIns="91435" bIns="45718"/>
          <a:lstStyle/>
          <a:p>
            <a:fld id="{D88EC65B-D77A-B24E-9703-40BE60F18F63}" type="datetimeFigureOut">
              <a:rPr lang="en-US" smtClean="0"/>
              <a:t>3/7/2019</a:t>
            </a:fld>
            <a:endParaRPr lang="en-US"/>
          </a:p>
        </p:txBody>
      </p:sp>
      <p:sp>
        <p:nvSpPr>
          <p:cNvPr id="5" name="Footer Placeholder 4"/>
          <p:cNvSpPr>
            <a:spLocks noGrp="1"/>
          </p:cNvSpPr>
          <p:nvPr>
            <p:ph type="ftr" sz="quarter" idx="11"/>
          </p:nvPr>
        </p:nvSpPr>
        <p:spPr>
          <a:xfrm>
            <a:off x="4443414" y="9040813"/>
            <a:ext cx="4117975" cy="519113"/>
          </a:xfrm>
          <a:prstGeom prst="rect">
            <a:avLst/>
          </a:prstGeom>
        </p:spPr>
        <p:txBody>
          <a:bodyPr lIns="91435" tIns="45718" rIns="91435" bIns="45718"/>
          <a:lstStyle/>
          <a:p>
            <a:endParaRPr lang="en-US"/>
          </a:p>
        </p:txBody>
      </p:sp>
      <p:sp>
        <p:nvSpPr>
          <p:cNvPr id="6" name="Slide Number Placeholder 5"/>
          <p:cNvSpPr>
            <a:spLocks noGrp="1"/>
          </p:cNvSpPr>
          <p:nvPr>
            <p:ph type="sldNum" sz="quarter" idx="12"/>
          </p:nvPr>
        </p:nvSpPr>
        <p:spPr>
          <a:xfrm>
            <a:off x="9320214" y="9040813"/>
            <a:ext cx="3033712" cy="519113"/>
          </a:xfrm>
          <a:prstGeom prst="rect">
            <a:avLst/>
          </a:prstGeom>
        </p:spPr>
        <p:txBody>
          <a:bodyPr lIns="91435" tIns="45718" rIns="91435" bIns="45718"/>
          <a:lstStyle/>
          <a:p>
            <a:fld id="{ADED7596-BE9B-B345-A100-A6456C781214}" type="slidenum">
              <a:rPr lang="en-US" smtClean="0"/>
              <a:t>‹#›</a:t>
            </a:fld>
            <a:endParaRPr lang="en-US"/>
          </a:p>
        </p:txBody>
      </p:sp>
    </p:spTree>
    <p:extLst>
      <p:ext uri="{BB962C8B-B14F-4D97-AF65-F5344CB8AC3E}">
        <p14:creationId xmlns:p14="http://schemas.microsoft.com/office/powerpoint/2010/main" val="32224495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6" y="390525"/>
            <a:ext cx="11703050" cy="1625600"/>
          </a:xfrm>
          <a:prstGeom prst="rect">
            <a:avLst/>
          </a:prstGeom>
        </p:spPr>
        <p:txBody>
          <a:bodyPr lIns="91435" tIns="45718" rIns="91435" bIns="45718"/>
          <a:lstStyle/>
          <a:p>
            <a:r>
              <a:rPr lang="en-US" smtClean="0"/>
              <a:t>Click to edit Master title style</a:t>
            </a:r>
            <a:endParaRPr lang="en-US"/>
          </a:p>
        </p:txBody>
      </p:sp>
      <p:sp>
        <p:nvSpPr>
          <p:cNvPr id="3" name="Content Placeholder 2"/>
          <p:cNvSpPr>
            <a:spLocks noGrp="1"/>
          </p:cNvSpPr>
          <p:nvPr>
            <p:ph sz="half" idx="1"/>
          </p:nvPr>
        </p:nvSpPr>
        <p:spPr>
          <a:xfrm>
            <a:off x="650877" y="2276476"/>
            <a:ext cx="5775324" cy="6435725"/>
          </a:xfrm>
          <a:prstGeom prst="rect">
            <a:avLst/>
          </a:prstGeom>
        </p:spPr>
        <p:txBody>
          <a:bodyPr lIns="91435" tIns="45718" rIns="91435" bIns="4571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2" y="2276476"/>
            <a:ext cx="5775324" cy="6435725"/>
          </a:xfrm>
          <a:prstGeom prst="rect">
            <a:avLst/>
          </a:prstGeom>
        </p:spPr>
        <p:txBody>
          <a:bodyPr lIns="91435" tIns="45718" rIns="91435" bIns="4571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50877" y="9040813"/>
            <a:ext cx="3033712" cy="519113"/>
          </a:xfrm>
          <a:prstGeom prst="rect">
            <a:avLst/>
          </a:prstGeom>
        </p:spPr>
        <p:txBody>
          <a:bodyPr lIns="91435" tIns="45718" rIns="91435" bIns="45718"/>
          <a:lstStyle/>
          <a:p>
            <a:fld id="{D88EC65B-D77A-B24E-9703-40BE60F18F63}" type="datetimeFigureOut">
              <a:rPr lang="en-US" smtClean="0"/>
              <a:t>3/7/2019</a:t>
            </a:fld>
            <a:endParaRPr lang="en-US"/>
          </a:p>
        </p:txBody>
      </p:sp>
      <p:sp>
        <p:nvSpPr>
          <p:cNvPr id="6" name="Footer Placeholder 5"/>
          <p:cNvSpPr>
            <a:spLocks noGrp="1"/>
          </p:cNvSpPr>
          <p:nvPr>
            <p:ph type="ftr" sz="quarter" idx="11"/>
          </p:nvPr>
        </p:nvSpPr>
        <p:spPr>
          <a:xfrm>
            <a:off x="4443414" y="9040813"/>
            <a:ext cx="4117975" cy="519113"/>
          </a:xfrm>
          <a:prstGeom prst="rect">
            <a:avLst/>
          </a:prstGeom>
        </p:spPr>
        <p:txBody>
          <a:bodyPr lIns="91435" tIns="45718" rIns="91435" bIns="45718"/>
          <a:lstStyle/>
          <a:p>
            <a:endParaRPr lang="en-US"/>
          </a:p>
        </p:txBody>
      </p:sp>
      <p:sp>
        <p:nvSpPr>
          <p:cNvPr id="7" name="Slide Number Placeholder 6"/>
          <p:cNvSpPr>
            <a:spLocks noGrp="1"/>
          </p:cNvSpPr>
          <p:nvPr>
            <p:ph type="sldNum" sz="quarter" idx="12"/>
          </p:nvPr>
        </p:nvSpPr>
        <p:spPr>
          <a:xfrm>
            <a:off x="9320214" y="9040813"/>
            <a:ext cx="3033712" cy="519113"/>
          </a:xfrm>
          <a:prstGeom prst="rect">
            <a:avLst/>
          </a:prstGeom>
        </p:spPr>
        <p:txBody>
          <a:bodyPr lIns="91435" tIns="45718" rIns="91435" bIns="45718"/>
          <a:lstStyle/>
          <a:p>
            <a:fld id="{ADED7596-BE9B-B345-A100-A6456C781214}" type="slidenum">
              <a:rPr lang="en-US" smtClean="0"/>
              <a:t>‹#›</a:t>
            </a:fld>
            <a:endParaRPr lang="en-US"/>
          </a:p>
        </p:txBody>
      </p:sp>
    </p:spTree>
    <p:extLst>
      <p:ext uri="{BB962C8B-B14F-4D97-AF65-F5344CB8AC3E}">
        <p14:creationId xmlns:p14="http://schemas.microsoft.com/office/powerpoint/2010/main" val="4883845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6" y="390525"/>
            <a:ext cx="11703050" cy="1625600"/>
          </a:xfrm>
          <a:prstGeom prst="rect">
            <a:avLst/>
          </a:prstGeom>
        </p:spPr>
        <p:txBody>
          <a:bodyPr lIns="91435" tIns="45718" rIns="91435" bIns="45718"/>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6" y="2182814"/>
            <a:ext cx="5745163" cy="909638"/>
          </a:xfrm>
          <a:prstGeom prst="rect">
            <a:avLst/>
          </a:prstGeom>
        </p:spPr>
        <p:txBody>
          <a:bodyPr lIns="91435" tIns="45718" rIns="91435" bIns="45718" anchor="b"/>
          <a:lstStyle>
            <a:lvl1pPr marL="0" indent="0">
              <a:buNone/>
              <a:defRPr sz="2400" b="1"/>
            </a:lvl1pPr>
            <a:lvl2pPr marL="457176" indent="0">
              <a:buNone/>
              <a:defRPr sz="2000" b="1"/>
            </a:lvl2pPr>
            <a:lvl3pPr marL="914354" indent="0">
              <a:buNone/>
              <a:defRPr sz="1800" b="1"/>
            </a:lvl3pPr>
            <a:lvl4pPr marL="1371530" indent="0">
              <a:buNone/>
              <a:defRPr sz="1600" b="1"/>
            </a:lvl4pPr>
            <a:lvl5pPr marL="1828706" indent="0">
              <a:buNone/>
              <a:defRPr sz="1600" b="1"/>
            </a:lvl5pPr>
            <a:lvl6pPr marL="2285884"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6" y="3092451"/>
            <a:ext cx="5745163" cy="5619750"/>
          </a:xfrm>
          <a:prstGeom prst="rect">
            <a:avLst/>
          </a:prstGeom>
        </p:spPr>
        <p:txBody>
          <a:bodyPr lIns="91435" tIns="45718" rIns="91435" bIns="4571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90" y="2182814"/>
            <a:ext cx="5748336" cy="909638"/>
          </a:xfrm>
          <a:prstGeom prst="rect">
            <a:avLst/>
          </a:prstGeom>
        </p:spPr>
        <p:txBody>
          <a:bodyPr lIns="91435" tIns="45718" rIns="91435" bIns="45718" anchor="b"/>
          <a:lstStyle>
            <a:lvl1pPr marL="0" indent="0">
              <a:buNone/>
              <a:defRPr sz="2400" b="1"/>
            </a:lvl1pPr>
            <a:lvl2pPr marL="457176" indent="0">
              <a:buNone/>
              <a:defRPr sz="2000" b="1"/>
            </a:lvl2pPr>
            <a:lvl3pPr marL="914354" indent="0">
              <a:buNone/>
              <a:defRPr sz="1800" b="1"/>
            </a:lvl3pPr>
            <a:lvl4pPr marL="1371530" indent="0">
              <a:buNone/>
              <a:defRPr sz="1600" b="1"/>
            </a:lvl4pPr>
            <a:lvl5pPr marL="1828706" indent="0">
              <a:buNone/>
              <a:defRPr sz="1600" b="1"/>
            </a:lvl5pPr>
            <a:lvl6pPr marL="2285884"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90" y="3092451"/>
            <a:ext cx="5748336" cy="5619750"/>
          </a:xfrm>
          <a:prstGeom prst="rect">
            <a:avLst/>
          </a:prstGeom>
        </p:spPr>
        <p:txBody>
          <a:bodyPr lIns="91435" tIns="45718" rIns="91435" bIns="4571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50877" y="9040813"/>
            <a:ext cx="3033712" cy="519113"/>
          </a:xfrm>
          <a:prstGeom prst="rect">
            <a:avLst/>
          </a:prstGeom>
        </p:spPr>
        <p:txBody>
          <a:bodyPr lIns="91435" tIns="45718" rIns="91435" bIns="45718"/>
          <a:lstStyle/>
          <a:p>
            <a:fld id="{D88EC65B-D77A-B24E-9703-40BE60F18F63}" type="datetimeFigureOut">
              <a:rPr lang="en-US" smtClean="0"/>
              <a:t>3/7/2019</a:t>
            </a:fld>
            <a:endParaRPr lang="en-US"/>
          </a:p>
        </p:txBody>
      </p:sp>
      <p:sp>
        <p:nvSpPr>
          <p:cNvPr id="8" name="Footer Placeholder 7"/>
          <p:cNvSpPr>
            <a:spLocks noGrp="1"/>
          </p:cNvSpPr>
          <p:nvPr>
            <p:ph type="ftr" sz="quarter" idx="11"/>
          </p:nvPr>
        </p:nvSpPr>
        <p:spPr>
          <a:xfrm>
            <a:off x="4443414" y="9040813"/>
            <a:ext cx="4117975" cy="519113"/>
          </a:xfrm>
          <a:prstGeom prst="rect">
            <a:avLst/>
          </a:prstGeom>
        </p:spPr>
        <p:txBody>
          <a:bodyPr lIns="91435" tIns="45718" rIns="91435" bIns="45718"/>
          <a:lstStyle/>
          <a:p>
            <a:endParaRPr lang="en-US"/>
          </a:p>
        </p:txBody>
      </p:sp>
      <p:sp>
        <p:nvSpPr>
          <p:cNvPr id="9" name="Slide Number Placeholder 8"/>
          <p:cNvSpPr>
            <a:spLocks noGrp="1"/>
          </p:cNvSpPr>
          <p:nvPr>
            <p:ph type="sldNum" sz="quarter" idx="12"/>
          </p:nvPr>
        </p:nvSpPr>
        <p:spPr>
          <a:xfrm>
            <a:off x="9320214" y="9040813"/>
            <a:ext cx="3033712" cy="519113"/>
          </a:xfrm>
          <a:prstGeom prst="rect">
            <a:avLst/>
          </a:prstGeom>
        </p:spPr>
        <p:txBody>
          <a:bodyPr lIns="91435" tIns="45718" rIns="91435" bIns="45718"/>
          <a:lstStyle/>
          <a:p>
            <a:fld id="{ADED7596-BE9B-B345-A100-A6456C781214}" type="slidenum">
              <a:rPr lang="en-US" smtClean="0"/>
              <a:t>‹#›</a:t>
            </a:fld>
            <a:endParaRPr lang="en-US"/>
          </a:p>
        </p:txBody>
      </p:sp>
    </p:spTree>
    <p:extLst>
      <p:ext uri="{BB962C8B-B14F-4D97-AF65-F5344CB8AC3E}">
        <p14:creationId xmlns:p14="http://schemas.microsoft.com/office/powerpoint/2010/main" val="3046635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4" name="Rectangle 3"/>
          <p:cNvSpPr/>
          <p:nvPr userDrawn="1"/>
        </p:nvSpPr>
        <p:spPr bwMode="auto">
          <a:xfrm>
            <a:off x="-194344" y="-235768"/>
            <a:ext cx="13609512" cy="10153128"/>
          </a:xfrm>
          <a:prstGeom prst="rect">
            <a:avLst/>
          </a:prstGeom>
          <a:solidFill>
            <a:schemeClr val="bg1"/>
          </a:solidFill>
          <a:ln w="9525" cap="flat" cmpd="sng" algn="ctr">
            <a:noFill/>
            <a:prstDash val="solid"/>
            <a:round/>
            <a:headEnd type="none" w="med" len="med"/>
            <a:tailEnd type="none" w="med" len="med"/>
          </a:ln>
          <a:effectLst/>
        </p:spPr>
        <p:txBody>
          <a:bodyPr vert="horz" wrap="square" lIns="91425" tIns="45712" rIns="91425" bIns="45712" numCol="1" spcCol="0" rtlCol="0" anchor="t" anchorCtr="0" compatLnSpc="1">
            <a:prstTxWarp prst="textNoShape">
              <a:avLst/>
            </a:prstTxWarp>
          </a:bodyPr>
          <a:lstStyle/>
          <a:p>
            <a:pPr marL="0" marR="0" indent="0" algn="l" defTabSz="91426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pic>
        <p:nvPicPr>
          <p:cNvPr id="5" name="Picture 3" descr="TU_P5#white.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5954" y="8621217"/>
            <a:ext cx="1921953" cy="1183922"/>
          </a:xfrm>
          <a:prstGeom prst="rect">
            <a:avLst/>
          </a:prstGeom>
        </p:spPr>
      </p:pic>
      <p:pic>
        <p:nvPicPr>
          <p:cNvPr id="7" name="Picture 6" descr="TU_P4~black.eps"/>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5944" y="8620718"/>
            <a:ext cx="1918785" cy="1181970"/>
          </a:xfrm>
          <a:prstGeom prst="rect">
            <a:avLst/>
          </a:prstGeom>
        </p:spPr>
      </p:pic>
    </p:spTree>
    <p:extLst>
      <p:ext uri="{BB962C8B-B14F-4D97-AF65-F5344CB8AC3E}">
        <p14:creationId xmlns:p14="http://schemas.microsoft.com/office/powerpoint/2010/main" val="36187443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6" y="390525"/>
            <a:ext cx="11703050" cy="1625600"/>
          </a:xfrm>
          <a:prstGeom prst="rect">
            <a:avLst/>
          </a:prstGeom>
        </p:spPr>
        <p:txBody>
          <a:bodyPr lIns="91435" tIns="45718" rIns="91435" bIns="45718"/>
          <a:lstStyle/>
          <a:p>
            <a:r>
              <a:rPr lang="en-US" smtClean="0"/>
              <a:t>Click to edit Master title style</a:t>
            </a:r>
            <a:endParaRPr lang="en-US"/>
          </a:p>
        </p:txBody>
      </p:sp>
      <p:sp>
        <p:nvSpPr>
          <p:cNvPr id="3" name="Date Placeholder 2"/>
          <p:cNvSpPr>
            <a:spLocks noGrp="1"/>
          </p:cNvSpPr>
          <p:nvPr>
            <p:ph type="dt" sz="half" idx="10"/>
          </p:nvPr>
        </p:nvSpPr>
        <p:spPr>
          <a:xfrm>
            <a:off x="650877" y="9040813"/>
            <a:ext cx="3033712" cy="519113"/>
          </a:xfrm>
          <a:prstGeom prst="rect">
            <a:avLst/>
          </a:prstGeom>
        </p:spPr>
        <p:txBody>
          <a:bodyPr lIns="91435" tIns="45718" rIns="91435" bIns="45718"/>
          <a:lstStyle/>
          <a:p>
            <a:fld id="{D88EC65B-D77A-B24E-9703-40BE60F18F63}" type="datetimeFigureOut">
              <a:rPr lang="en-US" smtClean="0"/>
              <a:t>3/7/2019</a:t>
            </a:fld>
            <a:endParaRPr lang="en-US"/>
          </a:p>
        </p:txBody>
      </p:sp>
      <p:sp>
        <p:nvSpPr>
          <p:cNvPr id="4" name="Footer Placeholder 3"/>
          <p:cNvSpPr>
            <a:spLocks noGrp="1"/>
          </p:cNvSpPr>
          <p:nvPr>
            <p:ph type="ftr" sz="quarter" idx="11"/>
          </p:nvPr>
        </p:nvSpPr>
        <p:spPr>
          <a:xfrm>
            <a:off x="4443414" y="9040813"/>
            <a:ext cx="4117975" cy="519113"/>
          </a:xfrm>
          <a:prstGeom prst="rect">
            <a:avLst/>
          </a:prstGeom>
        </p:spPr>
        <p:txBody>
          <a:bodyPr lIns="91435" tIns="45718" rIns="91435" bIns="45718"/>
          <a:lstStyle/>
          <a:p>
            <a:endParaRPr lang="en-US"/>
          </a:p>
        </p:txBody>
      </p:sp>
      <p:sp>
        <p:nvSpPr>
          <p:cNvPr id="5" name="Slide Number Placeholder 4"/>
          <p:cNvSpPr>
            <a:spLocks noGrp="1"/>
          </p:cNvSpPr>
          <p:nvPr>
            <p:ph type="sldNum" sz="quarter" idx="12"/>
          </p:nvPr>
        </p:nvSpPr>
        <p:spPr>
          <a:xfrm>
            <a:off x="9320214" y="9040813"/>
            <a:ext cx="3033712" cy="519113"/>
          </a:xfrm>
          <a:prstGeom prst="rect">
            <a:avLst/>
          </a:prstGeom>
        </p:spPr>
        <p:txBody>
          <a:bodyPr lIns="91435" tIns="45718" rIns="91435" bIns="45718"/>
          <a:lstStyle/>
          <a:p>
            <a:fld id="{ADED7596-BE9B-B345-A100-A6456C781214}" type="slidenum">
              <a:rPr lang="en-US" smtClean="0"/>
              <a:t>‹#›</a:t>
            </a:fld>
            <a:endParaRPr lang="en-US"/>
          </a:p>
        </p:txBody>
      </p:sp>
    </p:spTree>
    <p:extLst>
      <p:ext uri="{BB962C8B-B14F-4D97-AF65-F5344CB8AC3E}">
        <p14:creationId xmlns:p14="http://schemas.microsoft.com/office/powerpoint/2010/main" val="9569747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50877" y="9040813"/>
            <a:ext cx="3033712" cy="519113"/>
          </a:xfrm>
          <a:prstGeom prst="rect">
            <a:avLst/>
          </a:prstGeom>
        </p:spPr>
        <p:txBody>
          <a:bodyPr lIns="91435" tIns="45718" rIns="91435" bIns="45718"/>
          <a:lstStyle/>
          <a:p>
            <a:fld id="{D88EC65B-D77A-B24E-9703-40BE60F18F63}" type="datetimeFigureOut">
              <a:rPr lang="en-US" smtClean="0"/>
              <a:t>3/7/2019</a:t>
            </a:fld>
            <a:endParaRPr lang="en-US"/>
          </a:p>
        </p:txBody>
      </p:sp>
      <p:sp>
        <p:nvSpPr>
          <p:cNvPr id="3" name="Footer Placeholder 2"/>
          <p:cNvSpPr>
            <a:spLocks noGrp="1"/>
          </p:cNvSpPr>
          <p:nvPr>
            <p:ph type="ftr" sz="quarter" idx="11"/>
          </p:nvPr>
        </p:nvSpPr>
        <p:spPr>
          <a:xfrm>
            <a:off x="4443414" y="9040813"/>
            <a:ext cx="4117975" cy="519113"/>
          </a:xfrm>
          <a:prstGeom prst="rect">
            <a:avLst/>
          </a:prstGeom>
        </p:spPr>
        <p:txBody>
          <a:bodyPr lIns="91435" tIns="45718" rIns="91435" bIns="45718"/>
          <a:lstStyle/>
          <a:p>
            <a:endParaRPr lang="en-US"/>
          </a:p>
        </p:txBody>
      </p:sp>
      <p:sp>
        <p:nvSpPr>
          <p:cNvPr id="4" name="Slide Number Placeholder 3"/>
          <p:cNvSpPr>
            <a:spLocks noGrp="1"/>
          </p:cNvSpPr>
          <p:nvPr>
            <p:ph type="sldNum" sz="quarter" idx="12"/>
          </p:nvPr>
        </p:nvSpPr>
        <p:spPr>
          <a:xfrm>
            <a:off x="9320214" y="9040813"/>
            <a:ext cx="3033712" cy="519113"/>
          </a:xfrm>
          <a:prstGeom prst="rect">
            <a:avLst/>
          </a:prstGeom>
        </p:spPr>
        <p:txBody>
          <a:bodyPr lIns="91435" tIns="45718" rIns="91435" bIns="45718"/>
          <a:lstStyle/>
          <a:p>
            <a:fld id="{ADED7596-BE9B-B345-A100-A6456C781214}" type="slidenum">
              <a:rPr lang="en-US" smtClean="0"/>
              <a:t>‹#›</a:t>
            </a:fld>
            <a:endParaRPr lang="en-US"/>
          </a:p>
        </p:txBody>
      </p:sp>
    </p:spTree>
    <p:extLst>
      <p:ext uri="{BB962C8B-B14F-4D97-AF65-F5344CB8AC3E}">
        <p14:creationId xmlns:p14="http://schemas.microsoft.com/office/powerpoint/2010/main" val="25940330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7" y="388940"/>
            <a:ext cx="4278313" cy="1652587"/>
          </a:xfrm>
          <a:prstGeom prst="rect">
            <a:avLst/>
          </a:prstGeom>
        </p:spPr>
        <p:txBody>
          <a:bodyPr lIns="91435" tIns="45718" rIns="91435" bIns="45718"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3" cy="8323263"/>
          </a:xfrm>
          <a:prstGeom prst="rect">
            <a:avLst/>
          </a:prstGeom>
        </p:spPr>
        <p:txBody>
          <a:bodyPr lIns="91435" tIns="45718" rIns="91435" bIns="45718"/>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7" y="2041526"/>
            <a:ext cx="4278313" cy="6670674"/>
          </a:xfrm>
          <a:prstGeom prst="rect">
            <a:avLst/>
          </a:prstGeom>
        </p:spPr>
        <p:txBody>
          <a:bodyPr lIns="91435" tIns="45718" rIns="91435" bIns="45718"/>
          <a:lstStyle>
            <a:lvl1pPr marL="0" indent="0">
              <a:buNone/>
              <a:defRPr sz="1400"/>
            </a:lvl1pPr>
            <a:lvl2pPr marL="457176" indent="0">
              <a:buNone/>
              <a:defRPr sz="1100"/>
            </a:lvl2pPr>
            <a:lvl3pPr marL="914354" indent="0">
              <a:buNone/>
              <a:defRPr sz="1000"/>
            </a:lvl3pPr>
            <a:lvl4pPr marL="1371530" indent="0">
              <a:buNone/>
              <a:defRPr sz="900"/>
            </a:lvl4pPr>
            <a:lvl5pPr marL="1828706" indent="0">
              <a:buNone/>
              <a:defRPr sz="900"/>
            </a:lvl5pPr>
            <a:lvl6pPr marL="2285884"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50877" y="9040813"/>
            <a:ext cx="3033712" cy="519113"/>
          </a:xfrm>
          <a:prstGeom prst="rect">
            <a:avLst/>
          </a:prstGeom>
        </p:spPr>
        <p:txBody>
          <a:bodyPr lIns="91435" tIns="45718" rIns="91435" bIns="45718"/>
          <a:lstStyle/>
          <a:p>
            <a:fld id="{D88EC65B-D77A-B24E-9703-40BE60F18F63}" type="datetimeFigureOut">
              <a:rPr lang="en-US" smtClean="0"/>
              <a:t>3/7/2019</a:t>
            </a:fld>
            <a:endParaRPr lang="en-US"/>
          </a:p>
        </p:txBody>
      </p:sp>
      <p:sp>
        <p:nvSpPr>
          <p:cNvPr id="6" name="Footer Placeholder 5"/>
          <p:cNvSpPr>
            <a:spLocks noGrp="1"/>
          </p:cNvSpPr>
          <p:nvPr>
            <p:ph type="ftr" sz="quarter" idx="11"/>
          </p:nvPr>
        </p:nvSpPr>
        <p:spPr>
          <a:xfrm>
            <a:off x="4443414" y="9040813"/>
            <a:ext cx="4117975" cy="519113"/>
          </a:xfrm>
          <a:prstGeom prst="rect">
            <a:avLst/>
          </a:prstGeom>
        </p:spPr>
        <p:txBody>
          <a:bodyPr lIns="91435" tIns="45718" rIns="91435" bIns="45718"/>
          <a:lstStyle/>
          <a:p>
            <a:endParaRPr lang="en-US"/>
          </a:p>
        </p:txBody>
      </p:sp>
      <p:sp>
        <p:nvSpPr>
          <p:cNvPr id="7" name="Slide Number Placeholder 6"/>
          <p:cNvSpPr>
            <a:spLocks noGrp="1"/>
          </p:cNvSpPr>
          <p:nvPr>
            <p:ph type="sldNum" sz="quarter" idx="12"/>
          </p:nvPr>
        </p:nvSpPr>
        <p:spPr>
          <a:xfrm>
            <a:off x="9320214" y="9040813"/>
            <a:ext cx="3033712" cy="519113"/>
          </a:xfrm>
          <a:prstGeom prst="rect">
            <a:avLst/>
          </a:prstGeom>
        </p:spPr>
        <p:txBody>
          <a:bodyPr lIns="91435" tIns="45718" rIns="91435" bIns="45718"/>
          <a:lstStyle/>
          <a:p>
            <a:fld id="{ADED7596-BE9B-B345-A100-A6456C781214}" type="slidenum">
              <a:rPr lang="en-US" smtClean="0"/>
              <a:t>‹#›</a:t>
            </a:fld>
            <a:endParaRPr lang="en-US"/>
          </a:p>
        </p:txBody>
      </p:sp>
    </p:spTree>
    <p:extLst>
      <p:ext uri="{BB962C8B-B14F-4D97-AF65-F5344CB8AC3E}">
        <p14:creationId xmlns:p14="http://schemas.microsoft.com/office/powerpoint/2010/main" val="14669930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6" y="6827839"/>
            <a:ext cx="7802563" cy="806450"/>
          </a:xfrm>
          <a:prstGeom prst="rect">
            <a:avLst/>
          </a:prstGeom>
        </p:spPr>
        <p:txBody>
          <a:bodyPr lIns="91435" tIns="45718" rIns="91435" bIns="45718"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6" y="871538"/>
            <a:ext cx="7802563" cy="5851526"/>
          </a:xfrm>
          <a:prstGeom prst="rect">
            <a:avLst/>
          </a:prstGeom>
        </p:spPr>
        <p:txBody>
          <a:bodyPr lIns="91435" tIns="45718" rIns="91435" bIns="45718"/>
          <a:lstStyle>
            <a:lvl1pPr marL="0" indent="0">
              <a:buNone/>
              <a:defRPr sz="3100"/>
            </a:lvl1pPr>
            <a:lvl2pPr marL="457176" indent="0">
              <a:buNone/>
              <a:defRPr sz="2800"/>
            </a:lvl2pPr>
            <a:lvl3pPr marL="914354" indent="0">
              <a:buNone/>
              <a:defRPr sz="2400"/>
            </a:lvl3pPr>
            <a:lvl4pPr marL="1371530" indent="0">
              <a:buNone/>
              <a:defRPr sz="2000"/>
            </a:lvl4pPr>
            <a:lvl5pPr marL="1828706" indent="0">
              <a:buNone/>
              <a:defRPr sz="2000"/>
            </a:lvl5pPr>
            <a:lvl6pPr marL="2285884" indent="0">
              <a:buNone/>
              <a:defRPr sz="2000"/>
            </a:lvl6pPr>
            <a:lvl7pPr marL="2743060" indent="0">
              <a:buNone/>
              <a:defRPr sz="2000"/>
            </a:lvl7pPr>
            <a:lvl8pPr marL="3200236" indent="0">
              <a:buNone/>
              <a:defRPr sz="2000"/>
            </a:lvl8pPr>
            <a:lvl9pPr marL="3657413" indent="0">
              <a:buNone/>
              <a:defRPr sz="2000"/>
            </a:lvl9pPr>
          </a:lstStyle>
          <a:p>
            <a:endParaRPr lang="en-US"/>
          </a:p>
        </p:txBody>
      </p:sp>
      <p:sp>
        <p:nvSpPr>
          <p:cNvPr id="4" name="Text Placeholder 3"/>
          <p:cNvSpPr>
            <a:spLocks noGrp="1"/>
          </p:cNvSpPr>
          <p:nvPr>
            <p:ph type="body" sz="half" idx="2"/>
          </p:nvPr>
        </p:nvSpPr>
        <p:spPr>
          <a:xfrm>
            <a:off x="2549526" y="7634289"/>
            <a:ext cx="7802563" cy="1144587"/>
          </a:xfrm>
          <a:prstGeom prst="rect">
            <a:avLst/>
          </a:prstGeom>
        </p:spPr>
        <p:txBody>
          <a:bodyPr lIns="91435" tIns="45718" rIns="91435" bIns="45718"/>
          <a:lstStyle>
            <a:lvl1pPr marL="0" indent="0">
              <a:buNone/>
              <a:defRPr sz="1400"/>
            </a:lvl1pPr>
            <a:lvl2pPr marL="457176" indent="0">
              <a:buNone/>
              <a:defRPr sz="1100"/>
            </a:lvl2pPr>
            <a:lvl3pPr marL="914354" indent="0">
              <a:buNone/>
              <a:defRPr sz="1000"/>
            </a:lvl3pPr>
            <a:lvl4pPr marL="1371530" indent="0">
              <a:buNone/>
              <a:defRPr sz="900"/>
            </a:lvl4pPr>
            <a:lvl5pPr marL="1828706" indent="0">
              <a:buNone/>
              <a:defRPr sz="900"/>
            </a:lvl5pPr>
            <a:lvl6pPr marL="2285884"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50877" y="9040813"/>
            <a:ext cx="3033712" cy="519113"/>
          </a:xfrm>
          <a:prstGeom prst="rect">
            <a:avLst/>
          </a:prstGeom>
        </p:spPr>
        <p:txBody>
          <a:bodyPr lIns="91435" tIns="45718" rIns="91435" bIns="45718"/>
          <a:lstStyle/>
          <a:p>
            <a:fld id="{D88EC65B-D77A-B24E-9703-40BE60F18F63}" type="datetimeFigureOut">
              <a:rPr lang="en-US" smtClean="0"/>
              <a:t>3/7/2019</a:t>
            </a:fld>
            <a:endParaRPr lang="en-US"/>
          </a:p>
        </p:txBody>
      </p:sp>
      <p:sp>
        <p:nvSpPr>
          <p:cNvPr id="6" name="Footer Placeholder 5"/>
          <p:cNvSpPr>
            <a:spLocks noGrp="1"/>
          </p:cNvSpPr>
          <p:nvPr>
            <p:ph type="ftr" sz="quarter" idx="11"/>
          </p:nvPr>
        </p:nvSpPr>
        <p:spPr>
          <a:xfrm>
            <a:off x="4443414" y="9040813"/>
            <a:ext cx="4117975" cy="519113"/>
          </a:xfrm>
          <a:prstGeom prst="rect">
            <a:avLst/>
          </a:prstGeom>
        </p:spPr>
        <p:txBody>
          <a:bodyPr lIns="91435" tIns="45718" rIns="91435" bIns="45718"/>
          <a:lstStyle/>
          <a:p>
            <a:endParaRPr lang="en-US"/>
          </a:p>
        </p:txBody>
      </p:sp>
      <p:sp>
        <p:nvSpPr>
          <p:cNvPr id="7" name="Slide Number Placeholder 6"/>
          <p:cNvSpPr>
            <a:spLocks noGrp="1"/>
          </p:cNvSpPr>
          <p:nvPr>
            <p:ph type="sldNum" sz="quarter" idx="12"/>
          </p:nvPr>
        </p:nvSpPr>
        <p:spPr>
          <a:xfrm>
            <a:off x="9320214" y="9040813"/>
            <a:ext cx="3033712" cy="519113"/>
          </a:xfrm>
          <a:prstGeom prst="rect">
            <a:avLst/>
          </a:prstGeom>
        </p:spPr>
        <p:txBody>
          <a:bodyPr lIns="91435" tIns="45718" rIns="91435" bIns="45718"/>
          <a:lstStyle/>
          <a:p>
            <a:fld id="{ADED7596-BE9B-B345-A100-A6456C781214}" type="slidenum">
              <a:rPr lang="en-US" smtClean="0"/>
              <a:t>‹#›</a:t>
            </a:fld>
            <a:endParaRPr lang="en-US"/>
          </a:p>
        </p:txBody>
      </p:sp>
    </p:spTree>
    <p:extLst>
      <p:ext uri="{BB962C8B-B14F-4D97-AF65-F5344CB8AC3E}">
        <p14:creationId xmlns:p14="http://schemas.microsoft.com/office/powerpoint/2010/main" val="18148043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6" y="390525"/>
            <a:ext cx="11703050" cy="1625600"/>
          </a:xfrm>
          <a:prstGeom prst="rect">
            <a:avLst/>
          </a:prstGeom>
        </p:spPr>
        <p:txBody>
          <a:bodyPr lIns="91435" tIns="45718" rIns="91435" bIns="45718"/>
          <a:lstStyle/>
          <a:p>
            <a:r>
              <a:rPr lang="en-US" smtClean="0"/>
              <a:t>Click to edit Master title style</a:t>
            </a:r>
            <a:endParaRPr lang="en-US"/>
          </a:p>
        </p:txBody>
      </p:sp>
      <p:sp>
        <p:nvSpPr>
          <p:cNvPr id="3" name="Vertical Text Placeholder 2"/>
          <p:cNvSpPr>
            <a:spLocks noGrp="1"/>
          </p:cNvSpPr>
          <p:nvPr>
            <p:ph type="body" orient="vert" idx="1"/>
          </p:nvPr>
        </p:nvSpPr>
        <p:spPr>
          <a:xfrm>
            <a:off x="650876" y="2276476"/>
            <a:ext cx="11703050" cy="6435725"/>
          </a:xfrm>
          <a:prstGeom prst="rect">
            <a:avLst/>
          </a:prstGeom>
        </p:spPr>
        <p:txBody>
          <a:bodyPr vert="eaVert" lIns="91435" tIns="45718" rIns="91435"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50877" y="9040813"/>
            <a:ext cx="3033712" cy="519113"/>
          </a:xfrm>
          <a:prstGeom prst="rect">
            <a:avLst/>
          </a:prstGeom>
        </p:spPr>
        <p:txBody>
          <a:bodyPr lIns="91435" tIns="45718" rIns="91435" bIns="45718"/>
          <a:lstStyle/>
          <a:p>
            <a:fld id="{D88EC65B-D77A-B24E-9703-40BE60F18F63}" type="datetimeFigureOut">
              <a:rPr lang="en-US" smtClean="0"/>
              <a:t>3/7/2019</a:t>
            </a:fld>
            <a:endParaRPr lang="en-US"/>
          </a:p>
        </p:txBody>
      </p:sp>
      <p:sp>
        <p:nvSpPr>
          <p:cNvPr id="5" name="Footer Placeholder 4"/>
          <p:cNvSpPr>
            <a:spLocks noGrp="1"/>
          </p:cNvSpPr>
          <p:nvPr>
            <p:ph type="ftr" sz="quarter" idx="11"/>
          </p:nvPr>
        </p:nvSpPr>
        <p:spPr>
          <a:xfrm>
            <a:off x="4443414" y="9040813"/>
            <a:ext cx="4117975" cy="519113"/>
          </a:xfrm>
          <a:prstGeom prst="rect">
            <a:avLst/>
          </a:prstGeom>
        </p:spPr>
        <p:txBody>
          <a:bodyPr lIns="91435" tIns="45718" rIns="91435" bIns="45718"/>
          <a:lstStyle/>
          <a:p>
            <a:endParaRPr lang="en-US"/>
          </a:p>
        </p:txBody>
      </p:sp>
      <p:sp>
        <p:nvSpPr>
          <p:cNvPr id="6" name="Slide Number Placeholder 5"/>
          <p:cNvSpPr>
            <a:spLocks noGrp="1"/>
          </p:cNvSpPr>
          <p:nvPr>
            <p:ph type="sldNum" sz="quarter" idx="12"/>
          </p:nvPr>
        </p:nvSpPr>
        <p:spPr>
          <a:xfrm>
            <a:off x="9320214" y="9040813"/>
            <a:ext cx="3033712" cy="519113"/>
          </a:xfrm>
          <a:prstGeom prst="rect">
            <a:avLst/>
          </a:prstGeom>
        </p:spPr>
        <p:txBody>
          <a:bodyPr lIns="91435" tIns="45718" rIns="91435" bIns="45718"/>
          <a:lstStyle/>
          <a:p>
            <a:fld id="{ADED7596-BE9B-B345-A100-A6456C781214}" type="slidenum">
              <a:rPr lang="en-US" smtClean="0"/>
              <a:t>‹#›</a:t>
            </a:fld>
            <a:endParaRPr lang="en-US"/>
          </a:p>
        </p:txBody>
      </p:sp>
    </p:spTree>
    <p:extLst>
      <p:ext uri="{BB962C8B-B14F-4D97-AF65-F5344CB8AC3E}">
        <p14:creationId xmlns:p14="http://schemas.microsoft.com/office/powerpoint/2010/main" val="11177849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1" cy="8321675"/>
          </a:xfrm>
          <a:prstGeom prst="rect">
            <a:avLst/>
          </a:prstGeom>
        </p:spPr>
        <p:txBody>
          <a:bodyPr vert="eaVert" lIns="91435" tIns="45718" rIns="91435" bIns="45718"/>
          <a:lstStyle/>
          <a:p>
            <a:r>
              <a:rPr lang="en-US" smtClean="0"/>
              <a:t>Click to edit Master title style</a:t>
            </a:r>
            <a:endParaRPr lang="en-US"/>
          </a:p>
        </p:txBody>
      </p:sp>
      <p:sp>
        <p:nvSpPr>
          <p:cNvPr id="3" name="Vertical Text Placeholder 2"/>
          <p:cNvSpPr>
            <a:spLocks noGrp="1"/>
          </p:cNvSpPr>
          <p:nvPr>
            <p:ph type="body" orient="vert" idx="1"/>
          </p:nvPr>
        </p:nvSpPr>
        <p:spPr>
          <a:xfrm>
            <a:off x="650876" y="390525"/>
            <a:ext cx="8624887" cy="8321675"/>
          </a:xfrm>
          <a:prstGeom prst="rect">
            <a:avLst/>
          </a:prstGeom>
        </p:spPr>
        <p:txBody>
          <a:bodyPr vert="eaVert" lIns="91435" tIns="45718" rIns="91435"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50877" y="9040813"/>
            <a:ext cx="3033712" cy="519113"/>
          </a:xfrm>
          <a:prstGeom prst="rect">
            <a:avLst/>
          </a:prstGeom>
        </p:spPr>
        <p:txBody>
          <a:bodyPr lIns="91435" tIns="45718" rIns="91435" bIns="45718"/>
          <a:lstStyle/>
          <a:p>
            <a:fld id="{D88EC65B-D77A-B24E-9703-40BE60F18F63}" type="datetimeFigureOut">
              <a:rPr lang="en-US" smtClean="0"/>
              <a:t>3/7/2019</a:t>
            </a:fld>
            <a:endParaRPr lang="en-US"/>
          </a:p>
        </p:txBody>
      </p:sp>
      <p:sp>
        <p:nvSpPr>
          <p:cNvPr id="5" name="Footer Placeholder 4"/>
          <p:cNvSpPr>
            <a:spLocks noGrp="1"/>
          </p:cNvSpPr>
          <p:nvPr>
            <p:ph type="ftr" sz="quarter" idx="11"/>
          </p:nvPr>
        </p:nvSpPr>
        <p:spPr>
          <a:xfrm>
            <a:off x="4443414" y="9040813"/>
            <a:ext cx="4117975" cy="519113"/>
          </a:xfrm>
          <a:prstGeom prst="rect">
            <a:avLst/>
          </a:prstGeom>
        </p:spPr>
        <p:txBody>
          <a:bodyPr lIns="91435" tIns="45718" rIns="91435" bIns="45718"/>
          <a:lstStyle/>
          <a:p>
            <a:endParaRPr lang="en-US"/>
          </a:p>
        </p:txBody>
      </p:sp>
      <p:sp>
        <p:nvSpPr>
          <p:cNvPr id="6" name="Slide Number Placeholder 5"/>
          <p:cNvSpPr>
            <a:spLocks noGrp="1"/>
          </p:cNvSpPr>
          <p:nvPr>
            <p:ph type="sldNum" sz="quarter" idx="12"/>
          </p:nvPr>
        </p:nvSpPr>
        <p:spPr>
          <a:xfrm>
            <a:off x="9320214" y="9040813"/>
            <a:ext cx="3033712" cy="519113"/>
          </a:xfrm>
          <a:prstGeom prst="rect">
            <a:avLst/>
          </a:prstGeom>
        </p:spPr>
        <p:txBody>
          <a:bodyPr lIns="91435" tIns="45718" rIns="91435" bIns="45718"/>
          <a:lstStyle/>
          <a:p>
            <a:fld id="{ADED7596-BE9B-B345-A100-A6456C781214}" type="slidenum">
              <a:rPr lang="en-US" smtClean="0"/>
              <a:t>‹#›</a:t>
            </a:fld>
            <a:endParaRPr lang="en-US"/>
          </a:p>
        </p:txBody>
      </p:sp>
    </p:spTree>
    <p:extLst>
      <p:ext uri="{BB962C8B-B14F-4D97-AF65-F5344CB8AC3E}">
        <p14:creationId xmlns:p14="http://schemas.microsoft.com/office/powerpoint/2010/main" val="6601145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6" y="3030540"/>
            <a:ext cx="11055350" cy="2090736"/>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9"/>
            <a:ext cx="9102726" cy="2492375"/>
          </a:xfrm>
        </p:spPr>
        <p:txBody>
          <a:bodyPr/>
          <a:lstStyle>
            <a:lvl1pPr marL="0" indent="0" algn="ctr">
              <a:buNone/>
              <a:defRPr>
                <a:solidFill>
                  <a:schemeClr val="tx1">
                    <a:tint val="75000"/>
                  </a:schemeClr>
                </a:solidFill>
              </a:defRPr>
            </a:lvl1pPr>
            <a:lvl2pPr marL="457129" indent="0" algn="ctr">
              <a:buNone/>
              <a:defRPr>
                <a:solidFill>
                  <a:schemeClr val="tx1">
                    <a:tint val="75000"/>
                  </a:schemeClr>
                </a:solidFill>
              </a:defRPr>
            </a:lvl2pPr>
            <a:lvl3pPr marL="914260" indent="0" algn="ctr">
              <a:buNone/>
              <a:defRPr>
                <a:solidFill>
                  <a:schemeClr val="tx1">
                    <a:tint val="75000"/>
                  </a:schemeClr>
                </a:solidFill>
              </a:defRPr>
            </a:lvl3pPr>
            <a:lvl4pPr marL="1371390" indent="0" algn="ctr">
              <a:buNone/>
              <a:defRPr>
                <a:solidFill>
                  <a:schemeClr val="tx1">
                    <a:tint val="75000"/>
                  </a:schemeClr>
                </a:solidFill>
              </a:defRPr>
            </a:lvl4pPr>
            <a:lvl5pPr marL="1828518" indent="0" algn="ctr">
              <a:buNone/>
              <a:defRPr>
                <a:solidFill>
                  <a:schemeClr val="tx1">
                    <a:tint val="75000"/>
                  </a:schemeClr>
                </a:solidFill>
              </a:defRPr>
            </a:lvl5pPr>
            <a:lvl6pPr marL="2285650" indent="0" algn="ctr">
              <a:buNone/>
              <a:defRPr>
                <a:solidFill>
                  <a:schemeClr val="tx1">
                    <a:tint val="75000"/>
                  </a:schemeClr>
                </a:solidFill>
              </a:defRPr>
            </a:lvl6pPr>
            <a:lvl7pPr marL="2742778" indent="0" algn="ctr">
              <a:buNone/>
              <a:defRPr>
                <a:solidFill>
                  <a:schemeClr val="tx1">
                    <a:tint val="75000"/>
                  </a:schemeClr>
                </a:solidFill>
              </a:defRPr>
            </a:lvl7pPr>
            <a:lvl8pPr marL="3199909" indent="0" algn="ctr">
              <a:buNone/>
              <a:defRPr>
                <a:solidFill>
                  <a:schemeClr val="tx1">
                    <a:tint val="75000"/>
                  </a:schemeClr>
                </a:solidFill>
              </a:defRPr>
            </a:lvl8pPr>
            <a:lvl9pPr marL="365703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61512E-2EE5-2448-AB47-1C0A5804569F}" type="datetimeFigureOut">
              <a:rPr lang="en-US" smtClean="0"/>
              <a:t>3/7/2019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BE6A29-6E4E-BD4D-9226-8297F0DBA63D}" type="slidenum">
              <a:rPr lang="en-US" smtClean="0"/>
              <a:t>‹#›</a:t>
            </a:fld>
            <a:endParaRPr lang="en-US"/>
          </a:p>
        </p:txBody>
      </p:sp>
    </p:spTree>
    <p:extLst>
      <p:ext uri="{BB962C8B-B14F-4D97-AF65-F5344CB8AC3E}">
        <p14:creationId xmlns:p14="http://schemas.microsoft.com/office/powerpoint/2010/main" val="5613883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61512E-2EE5-2448-AB47-1C0A5804569F}" type="datetimeFigureOut">
              <a:rPr lang="en-US" smtClean="0"/>
              <a:t>3/7/2019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BE6A29-6E4E-BD4D-9226-8297F0DBA63D}" type="slidenum">
              <a:rPr lang="en-US" smtClean="0"/>
              <a:t>‹#›</a:t>
            </a:fld>
            <a:endParaRPr lang="en-US"/>
          </a:p>
        </p:txBody>
      </p:sp>
    </p:spTree>
    <p:extLst>
      <p:ext uri="{BB962C8B-B14F-4D97-AF65-F5344CB8AC3E}">
        <p14:creationId xmlns:p14="http://schemas.microsoft.com/office/powerpoint/2010/main" val="41007592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2"/>
            <a:ext cx="11053761"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49"/>
            <a:ext cx="11053761" cy="2133601"/>
          </a:xfrm>
        </p:spPr>
        <p:txBody>
          <a:bodyPr anchor="b"/>
          <a:lstStyle>
            <a:lvl1pPr marL="0" indent="0">
              <a:buNone/>
              <a:defRPr sz="2000">
                <a:solidFill>
                  <a:schemeClr val="tx1">
                    <a:tint val="75000"/>
                  </a:schemeClr>
                </a:solidFill>
              </a:defRPr>
            </a:lvl1pPr>
            <a:lvl2pPr marL="457129" indent="0">
              <a:buNone/>
              <a:defRPr sz="1800">
                <a:solidFill>
                  <a:schemeClr val="tx1">
                    <a:tint val="75000"/>
                  </a:schemeClr>
                </a:solidFill>
              </a:defRPr>
            </a:lvl2pPr>
            <a:lvl3pPr marL="914260" indent="0">
              <a:buNone/>
              <a:defRPr sz="1600">
                <a:solidFill>
                  <a:schemeClr val="tx1">
                    <a:tint val="75000"/>
                  </a:schemeClr>
                </a:solidFill>
              </a:defRPr>
            </a:lvl3pPr>
            <a:lvl4pPr marL="1371390" indent="0">
              <a:buNone/>
              <a:defRPr sz="1400">
                <a:solidFill>
                  <a:schemeClr val="tx1">
                    <a:tint val="75000"/>
                  </a:schemeClr>
                </a:solidFill>
              </a:defRPr>
            </a:lvl4pPr>
            <a:lvl5pPr marL="1828518" indent="0">
              <a:buNone/>
              <a:defRPr sz="1400">
                <a:solidFill>
                  <a:schemeClr val="tx1">
                    <a:tint val="75000"/>
                  </a:schemeClr>
                </a:solidFill>
              </a:defRPr>
            </a:lvl5pPr>
            <a:lvl6pPr marL="2285650" indent="0">
              <a:buNone/>
              <a:defRPr sz="1400">
                <a:solidFill>
                  <a:schemeClr val="tx1">
                    <a:tint val="75000"/>
                  </a:schemeClr>
                </a:solidFill>
              </a:defRPr>
            </a:lvl6pPr>
            <a:lvl7pPr marL="2742778" indent="0">
              <a:buNone/>
              <a:defRPr sz="1400">
                <a:solidFill>
                  <a:schemeClr val="tx1">
                    <a:tint val="75000"/>
                  </a:schemeClr>
                </a:solidFill>
              </a:defRPr>
            </a:lvl7pPr>
            <a:lvl8pPr marL="3199909" indent="0">
              <a:buNone/>
              <a:defRPr sz="1400">
                <a:solidFill>
                  <a:schemeClr val="tx1">
                    <a:tint val="75000"/>
                  </a:schemeClr>
                </a:solidFill>
              </a:defRPr>
            </a:lvl8pPr>
            <a:lvl9pPr marL="365703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61512E-2EE5-2448-AB47-1C0A5804569F}" type="datetimeFigureOut">
              <a:rPr lang="en-US" smtClean="0"/>
              <a:t>3/7/2019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BE6A29-6E4E-BD4D-9226-8297F0DBA63D}" type="slidenum">
              <a:rPr lang="en-US" smtClean="0"/>
              <a:t>‹#›</a:t>
            </a:fld>
            <a:endParaRPr lang="en-US"/>
          </a:p>
        </p:txBody>
      </p:sp>
    </p:spTree>
    <p:extLst>
      <p:ext uri="{BB962C8B-B14F-4D97-AF65-F5344CB8AC3E}">
        <p14:creationId xmlns:p14="http://schemas.microsoft.com/office/powerpoint/2010/main" val="30753896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8" y="2276479"/>
            <a:ext cx="5775324"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2" y="2276479"/>
            <a:ext cx="5775324"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61512E-2EE5-2448-AB47-1C0A5804569F}" type="datetimeFigureOut">
              <a:rPr lang="en-US" smtClean="0"/>
              <a:t>3/7/2019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BE6A29-6E4E-BD4D-9226-8297F0DBA63D}" type="slidenum">
              <a:rPr lang="en-US" smtClean="0"/>
              <a:t>‹#›</a:t>
            </a:fld>
            <a:endParaRPr lang="en-US"/>
          </a:p>
        </p:txBody>
      </p:sp>
    </p:spTree>
    <p:extLst>
      <p:ext uri="{BB962C8B-B14F-4D97-AF65-F5344CB8AC3E}">
        <p14:creationId xmlns:p14="http://schemas.microsoft.com/office/powerpoint/2010/main" val="2003453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Klik om de stijl te bewerken</a:t>
            </a:r>
            <a:endParaRPr lang="nl-NL" dirty="0"/>
          </a:p>
        </p:txBody>
      </p:sp>
      <p:sp>
        <p:nvSpPr>
          <p:cNvPr id="3" name="Tijdelijke aanduiding voor inhoud 2"/>
          <p:cNvSpPr>
            <a:spLocks noGrp="1"/>
          </p:cNvSpPr>
          <p:nvPr>
            <p:ph idx="1"/>
          </p:nvPr>
        </p:nvSpPr>
        <p:spPr/>
        <p:txBody>
          <a:body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Tree>
    <p:extLst>
      <p:ext uri="{BB962C8B-B14F-4D97-AF65-F5344CB8AC3E}">
        <p14:creationId xmlns:p14="http://schemas.microsoft.com/office/powerpoint/2010/main" val="5362174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6" y="2182814"/>
            <a:ext cx="5745163" cy="909638"/>
          </a:xfrm>
        </p:spPr>
        <p:txBody>
          <a:bodyPr anchor="b"/>
          <a:lstStyle>
            <a:lvl1pPr marL="0" indent="0">
              <a:buNone/>
              <a:defRPr sz="2400" b="1"/>
            </a:lvl1pPr>
            <a:lvl2pPr marL="457129" indent="0">
              <a:buNone/>
              <a:defRPr sz="2000" b="1"/>
            </a:lvl2pPr>
            <a:lvl3pPr marL="914260" indent="0">
              <a:buNone/>
              <a:defRPr sz="1800" b="1"/>
            </a:lvl3pPr>
            <a:lvl4pPr marL="1371390" indent="0">
              <a:buNone/>
              <a:defRPr sz="1600" b="1"/>
            </a:lvl4pPr>
            <a:lvl5pPr marL="1828518" indent="0">
              <a:buNone/>
              <a:defRPr sz="1600" b="1"/>
            </a:lvl5pPr>
            <a:lvl6pPr marL="2285650" indent="0">
              <a:buNone/>
              <a:defRPr sz="1600" b="1"/>
            </a:lvl6pPr>
            <a:lvl7pPr marL="2742778" indent="0">
              <a:buNone/>
              <a:defRPr sz="1600" b="1"/>
            </a:lvl7pPr>
            <a:lvl8pPr marL="3199909" indent="0">
              <a:buNone/>
              <a:defRPr sz="1600" b="1"/>
            </a:lvl8pPr>
            <a:lvl9pPr marL="365703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6" y="3092451"/>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90" y="2182814"/>
            <a:ext cx="5748336" cy="909638"/>
          </a:xfrm>
        </p:spPr>
        <p:txBody>
          <a:bodyPr anchor="b"/>
          <a:lstStyle>
            <a:lvl1pPr marL="0" indent="0">
              <a:buNone/>
              <a:defRPr sz="2400" b="1"/>
            </a:lvl1pPr>
            <a:lvl2pPr marL="457129" indent="0">
              <a:buNone/>
              <a:defRPr sz="2000" b="1"/>
            </a:lvl2pPr>
            <a:lvl3pPr marL="914260" indent="0">
              <a:buNone/>
              <a:defRPr sz="1800" b="1"/>
            </a:lvl3pPr>
            <a:lvl4pPr marL="1371390" indent="0">
              <a:buNone/>
              <a:defRPr sz="1600" b="1"/>
            </a:lvl4pPr>
            <a:lvl5pPr marL="1828518" indent="0">
              <a:buNone/>
              <a:defRPr sz="1600" b="1"/>
            </a:lvl5pPr>
            <a:lvl6pPr marL="2285650" indent="0">
              <a:buNone/>
              <a:defRPr sz="1600" b="1"/>
            </a:lvl6pPr>
            <a:lvl7pPr marL="2742778" indent="0">
              <a:buNone/>
              <a:defRPr sz="1600" b="1"/>
            </a:lvl7pPr>
            <a:lvl8pPr marL="3199909" indent="0">
              <a:buNone/>
              <a:defRPr sz="1600" b="1"/>
            </a:lvl8pPr>
            <a:lvl9pPr marL="365703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90" y="3092451"/>
            <a:ext cx="5748336"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61512E-2EE5-2448-AB47-1C0A5804569F}" type="datetimeFigureOut">
              <a:rPr lang="en-US" smtClean="0"/>
              <a:t>3/7/2019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BE6A29-6E4E-BD4D-9226-8297F0DBA63D}" type="slidenum">
              <a:rPr lang="en-US" smtClean="0"/>
              <a:t>‹#›</a:t>
            </a:fld>
            <a:endParaRPr lang="en-US"/>
          </a:p>
        </p:txBody>
      </p:sp>
    </p:spTree>
    <p:extLst>
      <p:ext uri="{BB962C8B-B14F-4D97-AF65-F5344CB8AC3E}">
        <p14:creationId xmlns:p14="http://schemas.microsoft.com/office/powerpoint/2010/main" val="34059947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61512E-2EE5-2448-AB47-1C0A5804569F}" type="datetimeFigureOut">
              <a:rPr lang="en-US" smtClean="0"/>
              <a:t>3/7/2019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BE6A29-6E4E-BD4D-9226-8297F0DBA63D}" type="slidenum">
              <a:rPr lang="en-US" smtClean="0"/>
              <a:t>‹#›</a:t>
            </a:fld>
            <a:endParaRPr lang="en-US"/>
          </a:p>
        </p:txBody>
      </p:sp>
    </p:spTree>
    <p:extLst>
      <p:ext uri="{BB962C8B-B14F-4D97-AF65-F5344CB8AC3E}">
        <p14:creationId xmlns:p14="http://schemas.microsoft.com/office/powerpoint/2010/main" val="322983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61512E-2EE5-2448-AB47-1C0A5804569F}" type="datetimeFigureOut">
              <a:rPr lang="en-US" smtClean="0"/>
              <a:t>3/7/2019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BE6A29-6E4E-BD4D-9226-8297F0DBA63D}" type="slidenum">
              <a:rPr lang="en-US" smtClean="0"/>
              <a:t>‹#›</a:t>
            </a:fld>
            <a:endParaRPr lang="en-US"/>
          </a:p>
        </p:txBody>
      </p:sp>
    </p:spTree>
    <p:extLst>
      <p:ext uri="{BB962C8B-B14F-4D97-AF65-F5344CB8AC3E}">
        <p14:creationId xmlns:p14="http://schemas.microsoft.com/office/powerpoint/2010/main" val="26166172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9" y="388943"/>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9"/>
            <a:ext cx="7269163" cy="8323263"/>
          </a:xfrm>
        </p:spPr>
        <p:txBody>
          <a:bodyPr/>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9" y="2041526"/>
            <a:ext cx="4278313" cy="6670674"/>
          </a:xfrm>
        </p:spPr>
        <p:txBody>
          <a:bodyPr/>
          <a:lstStyle>
            <a:lvl1pPr marL="0" indent="0">
              <a:buNone/>
              <a:defRPr sz="1400"/>
            </a:lvl1pPr>
            <a:lvl2pPr marL="457129" indent="0">
              <a:buNone/>
              <a:defRPr sz="1100"/>
            </a:lvl2pPr>
            <a:lvl3pPr marL="914260" indent="0">
              <a:buNone/>
              <a:defRPr sz="1000"/>
            </a:lvl3pPr>
            <a:lvl4pPr marL="1371390" indent="0">
              <a:buNone/>
              <a:defRPr sz="900"/>
            </a:lvl4pPr>
            <a:lvl5pPr marL="1828518" indent="0">
              <a:buNone/>
              <a:defRPr sz="900"/>
            </a:lvl5pPr>
            <a:lvl6pPr marL="2285650" indent="0">
              <a:buNone/>
              <a:defRPr sz="900"/>
            </a:lvl6pPr>
            <a:lvl7pPr marL="2742778" indent="0">
              <a:buNone/>
              <a:defRPr sz="900"/>
            </a:lvl7pPr>
            <a:lvl8pPr marL="3199909" indent="0">
              <a:buNone/>
              <a:defRPr sz="900"/>
            </a:lvl8pPr>
            <a:lvl9pPr marL="365703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61512E-2EE5-2448-AB47-1C0A5804569F}" type="datetimeFigureOut">
              <a:rPr lang="en-US" smtClean="0"/>
              <a:t>3/7/2019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BE6A29-6E4E-BD4D-9226-8297F0DBA63D}" type="slidenum">
              <a:rPr lang="en-US" smtClean="0"/>
              <a:t>‹#›</a:t>
            </a:fld>
            <a:endParaRPr lang="en-US"/>
          </a:p>
        </p:txBody>
      </p:sp>
    </p:spTree>
    <p:extLst>
      <p:ext uri="{BB962C8B-B14F-4D97-AF65-F5344CB8AC3E}">
        <p14:creationId xmlns:p14="http://schemas.microsoft.com/office/powerpoint/2010/main" val="7820830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9" y="6827839"/>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9" y="871538"/>
            <a:ext cx="7802563" cy="5851526"/>
          </a:xfrm>
        </p:spPr>
        <p:txBody>
          <a:bodyPr/>
          <a:lstStyle>
            <a:lvl1pPr marL="0" indent="0">
              <a:buNone/>
              <a:defRPr sz="3100"/>
            </a:lvl1pPr>
            <a:lvl2pPr marL="457129" indent="0">
              <a:buNone/>
              <a:defRPr sz="2800"/>
            </a:lvl2pPr>
            <a:lvl3pPr marL="914260" indent="0">
              <a:buNone/>
              <a:defRPr sz="2400"/>
            </a:lvl3pPr>
            <a:lvl4pPr marL="1371390" indent="0">
              <a:buNone/>
              <a:defRPr sz="2000"/>
            </a:lvl4pPr>
            <a:lvl5pPr marL="1828518" indent="0">
              <a:buNone/>
              <a:defRPr sz="2000"/>
            </a:lvl5pPr>
            <a:lvl6pPr marL="2285650" indent="0">
              <a:buNone/>
              <a:defRPr sz="2000"/>
            </a:lvl6pPr>
            <a:lvl7pPr marL="2742778" indent="0">
              <a:buNone/>
              <a:defRPr sz="2000"/>
            </a:lvl7pPr>
            <a:lvl8pPr marL="3199909" indent="0">
              <a:buNone/>
              <a:defRPr sz="2000"/>
            </a:lvl8pPr>
            <a:lvl9pPr marL="3657039" indent="0">
              <a:buNone/>
              <a:defRPr sz="2000"/>
            </a:lvl9pPr>
          </a:lstStyle>
          <a:p>
            <a:endParaRPr lang="en-US"/>
          </a:p>
        </p:txBody>
      </p:sp>
      <p:sp>
        <p:nvSpPr>
          <p:cNvPr id="4" name="Text Placeholder 3"/>
          <p:cNvSpPr>
            <a:spLocks noGrp="1"/>
          </p:cNvSpPr>
          <p:nvPr>
            <p:ph type="body" sz="half" idx="2"/>
          </p:nvPr>
        </p:nvSpPr>
        <p:spPr>
          <a:xfrm>
            <a:off x="2549529" y="7634290"/>
            <a:ext cx="7802563" cy="1144587"/>
          </a:xfrm>
        </p:spPr>
        <p:txBody>
          <a:bodyPr/>
          <a:lstStyle>
            <a:lvl1pPr marL="0" indent="0">
              <a:buNone/>
              <a:defRPr sz="1400"/>
            </a:lvl1pPr>
            <a:lvl2pPr marL="457129" indent="0">
              <a:buNone/>
              <a:defRPr sz="1100"/>
            </a:lvl2pPr>
            <a:lvl3pPr marL="914260" indent="0">
              <a:buNone/>
              <a:defRPr sz="1000"/>
            </a:lvl3pPr>
            <a:lvl4pPr marL="1371390" indent="0">
              <a:buNone/>
              <a:defRPr sz="900"/>
            </a:lvl4pPr>
            <a:lvl5pPr marL="1828518" indent="0">
              <a:buNone/>
              <a:defRPr sz="900"/>
            </a:lvl5pPr>
            <a:lvl6pPr marL="2285650" indent="0">
              <a:buNone/>
              <a:defRPr sz="900"/>
            </a:lvl6pPr>
            <a:lvl7pPr marL="2742778" indent="0">
              <a:buNone/>
              <a:defRPr sz="900"/>
            </a:lvl7pPr>
            <a:lvl8pPr marL="3199909" indent="0">
              <a:buNone/>
              <a:defRPr sz="900"/>
            </a:lvl8pPr>
            <a:lvl9pPr marL="365703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61512E-2EE5-2448-AB47-1C0A5804569F}" type="datetimeFigureOut">
              <a:rPr lang="en-US" smtClean="0"/>
              <a:t>3/7/2019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BE6A29-6E4E-BD4D-9226-8297F0DBA63D}" type="slidenum">
              <a:rPr lang="en-US" smtClean="0"/>
              <a:t>‹#›</a:t>
            </a:fld>
            <a:endParaRPr lang="en-US"/>
          </a:p>
        </p:txBody>
      </p:sp>
    </p:spTree>
    <p:extLst>
      <p:ext uri="{BB962C8B-B14F-4D97-AF65-F5344CB8AC3E}">
        <p14:creationId xmlns:p14="http://schemas.microsoft.com/office/powerpoint/2010/main" val="9799050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61512E-2EE5-2448-AB47-1C0A5804569F}" type="datetimeFigureOut">
              <a:rPr lang="en-US" smtClean="0"/>
              <a:t>3/7/2019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BE6A29-6E4E-BD4D-9226-8297F0DBA63D}" type="slidenum">
              <a:rPr lang="en-US" smtClean="0"/>
              <a:t>‹#›</a:t>
            </a:fld>
            <a:endParaRPr lang="en-US"/>
          </a:p>
        </p:txBody>
      </p:sp>
    </p:spTree>
    <p:extLst>
      <p:ext uri="{BB962C8B-B14F-4D97-AF65-F5344CB8AC3E}">
        <p14:creationId xmlns:p14="http://schemas.microsoft.com/office/powerpoint/2010/main" val="8255874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1" cy="83216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6" y="390525"/>
            <a:ext cx="8624887" cy="8321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61512E-2EE5-2448-AB47-1C0A5804569F}" type="datetimeFigureOut">
              <a:rPr lang="en-US" smtClean="0"/>
              <a:t>3/7/2019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BE6A29-6E4E-BD4D-9226-8297F0DBA63D}" type="slidenum">
              <a:rPr lang="en-US" smtClean="0"/>
              <a:t>‹#›</a:t>
            </a:fld>
            <a:endParaRPr lang="en-US"/>
          </a:p>
        </p:txBody>
      </p:sp>
    </p:spTree>
    <p:extLst>
      <p:ext uri="{BB962C8B-B14F-4D97-AF65-F5344CB8AC3E}">
        <p14:creationId xmlns:p14="http://schemas.microsoft.com/office/powerpoint/2010/main" val="3978592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1027290" y="6267593"/>
            <a:ext cx="11054080" cy="1937173"/>
          </a:xfrm>
        </p:spPr>
        <p:txBody>
          <a:bodyPr/>
          <a:lstStyle>
            <a:lvl1pPr algn="l">
              <a:defRPr sz="57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1027290" y="4133994"/>
            <a:ext cx="11054080" cy="2133599"/>
          </a:xfrm>
        </p:spPr>
        <p:txBody>
          <a:bodyPr anchor="b"/>
          <a:lstStyle>
            <a:lvl1pPr marL="0" indent="0">
              <a:buNone/>
              <a:defRPr sz="2800"/>
            </a:lvl1pPr>
            <a:lvl2pPr marL="650197" indent="0">
              <a:buNone/>
              <a:defRPr sz="2600"/>
            </a:lvl2pPr>
            <a:lvl3pPr marL="1300393" indent="0">
              <a:buNone/>
              <a:defRPr sz="2300"/>
            </a:lvl3pPr>
            <a:lvl4pPr marL="1950590" indent="0">
              <a:buNone/>
              <a:defRPr sz="2000"/>
            </a:lvl4pPr>
            <a:lvl5pPr marL="2600786" indent="0">
              <a:buNone/>
              <a:defRPr sz="2000"/>
            </a:lvl5pPr>
            <a:lvl6pPr marL="3250983" indent="0">
              <a:buNone/>
              <a:defRPr sz="2000"/>
            </a:lvl6pPr>
            <a:lvl7pPr marL="3901180" indent="0">
              <a:buNone/>
              <a:defRPr sz="2000"/>
            </a:lvl7pPr>
            <a:lvl8pPr marL="4551376" indent="0">
              <a:buNone/>
              <a:defRPr sz="2000"/>
            </a:lvl8pPr>
            <a:lvl9pPr marL="5201573" indent="0">
              <a:buNone/>
              <a:defRPr sz="2000"/>
            </a:lvl9pPr>
          </a:lstStyle>
          <a:p>
            <a:pPr lvl="0"/>
            <a:r>
              <a:rPr lang="nl-NL" smtClean="0"/>
              <a:t>Klik om de modelstijlen te bewerken</a:t>
            </a:r>
          </a:p>
        </p:txBody>
      </p:sp>
    </p:spTree>
    <p:extLst>
      <p:ext uri="{BB962C8B-B14F-4D97-AF65-F5344CB8AC3E}">
        <p14:creationId xmlns:p14="http://schemas.microsoft.com/office/powerpoint/2010/main" val="3455723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1316285" y="2600960"/>
            <a:ext cx="4967111" cy="4987432"/>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6500145" y="2600960"/>
            <a:ext cx="4969368" cy="4987432"/>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2489278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50240" y="390596"/>
            <a:ext cx="11704320" cy="1625600"/>
          </a:xfrm>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650240" y="2183272"/>
            <a:ext cx="5746045" cy="909884"/>
          </a:xfrm>
        </p:spPr>
        <p:txBody>
          <a:bodyPr anchor="b"/>
          <a:lstStyle>
            <a:lvl1pPr marL="0" indent="0">
              <a:buNone/>
              <a:defRPr sz="3400" b="1"/>
            </a:lvl1pPr>
            <a:lvl2pPr marL="650197" indent="0">
              <a:buNone/>
              <a:defRPr sz="2800" b="1"/>
            </a:lvl2pPr>
            <a:lvl3pPr marL="1300393" indent="0">
              <a:buNone/>
              <a:defRPr sz="2600" b="1"/>
            </a:lvl3pPr>
            <a:lvl4pPr marL="1950590" indent="0">
              <a:buNone/>
              <a:defRPr sz="2300" b="1"/>
            </a:lvl4pPr>
            <a:lvl5pPr marL="2600786" indent="0">
              <a:buNone/>
              <a:defRPr sz="2300" b="1"/>
            </a:lvl5pPr>
            <a:lvl6pPr marL="3250983" indent="0">
              <a:buNone/>
              <a:defRPr sz="2300" b="1"/>
            </a:lvl6pPr>
            <a:lvl7pPr marL="3901180" indent="0">
              <a:buNone/>
              <a:defRPr sz="2300" b="1"/>
            </a:lvl7pPr>
            <a:lvl8pPr marL="4551376" indent="0">
              <a:buNone/>
              <a:defRPr sz="2300" b="1"/>
            </a:lvl8pPr>
            <a:lvl9pPr marL="5201573" indent="0">
              <a:buNone/>
              <a:defRPr sz="2300" b="1"/>
            </a:lvl9pPr>
          </a:lstStyle>
          <a:p>
            <a:pPr lvl="0"/>
            <a:r>
              <a:rPr lang="nl-NL" smtClean="0"/>
              <a:t>Klik om de modelstijlen te bewerken</a:t>
            </a:r>
          </a:p>
        </p:txBody>
      </p:sp>
      <p:sp>
        <p:nvSpPr>
          <p:cNvPr id="4" name="Tijdelijke aanduiding voor inhoud 3"/>
          <p:cNvSpPr>
            <a:spLocks noGrp="1"/>
          </p:cNvSpPr>
          <p:nvPr>
            <p:ph sz="half" idx="2"/>
          </p:nvPr>
        </p:nvSpPr>
        <p:spPr>
          <a:xfrm>
            <a:off x="650240" y="3093155"/>
            <a:ext cx="5746045"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6606260" y="2183272"/>
            <a:ext cx="5748302" cy="909884"/>
          </a:xfrm>
        </p:spPr>
        <p:txBody>
          <a:bodyPr anchor="b"/>
          <a:lstStyle>
            <a:lvl1pPr marL="0" indent="0">
              <a:buNone/>
              <a:defRPr sz="3400" b="1"/>
            </a:lvl1pPr>
            <a:lvl2pPr marL="650197" indent="0">
              <a:buNone/>
              <a:defRPr sz="2800" b="1"/>
            </a:lvl2pPr>
            <a:lvl3pPr marL="1300393" indent="0">
              <a:buNone/>
              <a:defRPr sz="2600" b="1"/>
            </a:lvl3pPr>
            <a:lvl4pPr marL="1950590" indent="0">
              <a:buNone/>
              <a:defRPr sz="2300" b="1"/>
            </a:lvl4pPr>
            <a:lvl5pPr marL="2600786" indent="0">
              <a:buNone/>
              <a:defRPr sz="2300" b="1"/>
            </a:lvl5pPr>
            <a:lvl6pPr marL="3250983" indent="0">
              <a:buNone/>
              <a:defRPr sz="2300" b="1"/>
            </a:lvl6pPr>
            <a:lvl7pPr marL="3901180" indent="0">
              <a:buNone/>
              <a:defRPr sz="2300" b="1"/>
            </a:lvl7pPr>
            <a:lvl8pPr marL="4551376" indent="0">
              <a:buNone/>
              <a:defRPr sz="2300" b="1"/>
            </a:lvl8pPr>
            <a:lvl9pPr marL="5201573" indent="0">
              <a:buNone/>
              <a:defRPr sz="2300" b="1"/>
            </a:lvl9pPr>
          </a:lstStyle>
          <a:p>
            <a:pPr lvl="0"/>
            <a:r>
              <a:rPr lang="nl-NL" smtClean="0"/>
              <a:t>Klik om de modelstijlen te bewerken</a:t>
            </a:r>
          </a:p>
        </p:txBody>
      </p:sp>
      <p:sp>
        <p:nvSpPr>
          <p:cNvPr id="6" name="Tijdelijke aanduiding voor inhoud 5"/>
          <p:cNvSpPr>
            <a:spLocks noGrp="1"/>
          </p:cNvSpPr>
          <p:nvPr>
            <p:ph sz="quarter" idx="4"/>
          </p:nvPr>
        </p:nvSpPr>
        <p:spPr>
          <a:xfrm>
            <a:off x="6606260" y="3093155"/>
            <a:ext cx="5748302"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2183851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Tree>
    <p:extLst>
      <p:ext uri="{BB962C8B-B14F-4D97-AF65-F5344CB8AC3E}">
        <p14:creationId xmlns:p14="http://schemas.microsoft.com/office/powerpoint/2010/main" val="2238251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687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50242" y="388338"/>
            <a:ext cx="4278490" cy="1652693"/>
          </a:xfrm>
        </p:spPr>
        <p:txBody>
          <a:bodyPr anchor="b"/>
          <a:lstStyle>
            <a:lvl1pPr algn="l">
              <a:defRPr sz="2800" b="1"/>
            </a:lvl1pPr>
          </a:lstStyle>
          <a:p>
            <a:r>
              <a:rPr lang="nl-NL" smtClean="0"/>
              <a:t>Klik om de stijl te bewerken</a:t>
            </a:r>
            <a:endParaRPr lang="nl-NL"/>
          </a:p>
        </p:txBody>
      </p:sp>
      <p:sp>
        <p:nvSpPr>
          <p:cNvPr id="3" name="Tijdelijke aanduiding voor inhoud 2"/>
          <p:cNvSpPr>
            <a:spLocks noGrp="1"/>
          </p:cNvSpPr>
          <p:nvPr>
            <p:ph idx="1"/>
          </p:nvPr>
        </p:nvSpPr>
        <p:spPr>
          <a:xfrm>
            <a:off x="5084516" y="388340"/>
            <a:ext cx="7270044" cy="832442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650242" y="2041033"/>
            <a:ext cx="4278490" cy="6671734"/>
          </a:xfrm>
        </p:spPr>
        <p:txBody>
          <a:bodyPr/>
          <a:lstStyle>
            <a:lvl1pPr marL="0" indent="0">
              <a:buNone/>
              <a:defRPr sz="2000"/>
            </a:lvl1pPr>
            <a:lvl2pPr marL="650197" indent="0">
              <a:buNone/>
              <a:defRPr sz="1700"/>
            </a:lvl2pPr>
            <a:lvl3pPr marL="1300393" indent="0">
              <a:buNone/>
              <a:defRPr sz="1400"/>
            </a:lvl3pPr>
            <a:lvl4pPr marL="1950590" indent="0">
              <a:buNone/>
              <a:defRPr sz="1300"/>
            </a:lvl4pPr>
            <a:lvl5pPr marL="2600786" indent="0">
              <a:buNone/>
              <a:defRPr sz="1300"/>
            </a:lvl5pPr>
            <a:lvl6pPr marL="3250983" indent="0">
              <a:buNone/>
              <a:defRPr sz="1300"/>
            </a:lvl6pPr>
            <a:lvl7pPr marL="3901180" indent="0">
              <a:buNone/>
              <a:defRPr sz="1300"/>
            </a:lvl7pPr>
            <a:lvl8pPr marL="4551376" indent="0">
              <a:buNone/>
              <a:defRPr sz="1300"/>
            </a:lvl8pPr>
            <a:lvl9pPr marL="5201573" indent="0">
              <a:buNone/>
              <a:defRPr sz="1300"/>
            </a:lvl9pPr>
          </a:lstStyle>
          <a:p>
            <a:pPr lvl="0"/>
            <a:r>
              <a:rPr lang="nl-NL" smtClean="0"/>
              <a:t>Klik om de modelstijlen te bewerken</a:t>
            </a:r>
          </a:p>
        </p:txBody>
      </p:sp>
    </p:spTree>
    <p:extLst>
      <p:ext uri="{BB962C8B-B14F-4D97-AF65-F5344CB8AC3E}">
        <p14:creationId xmlns:p14="http://schemas.microsoft.com/office/powerpoint/2010/main" val="2434480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emf"/><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
          <p:cNvSpPr>
            <a:spLocks noGrp="1" noChangeArrowheads="1"/>
          </p:cNvSpPr>
          <p:nvPr>
            <p:ph type="title"/>
          </p:nvPr>
        </p:nvSpPr>
        <p:spPr bwMode="auto">
          <a:xfrm>
            <a:off x="2325937" y="484314"/>
            <a:ext cx="10009112" cy="1512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endParaRPr lang="nl-NL" dirty="0"/>
          </a:p>
        </p:txBody>
      </p:sp>
      <p:sp>
        <p:nvSpPr>
          <p:cNvPr id="1027" name="Rectangle 11"/>
          <p:cNvSpPr>
            <a:spLocks noGrp="1" noChangeArrowheads="1"/>
          </p:cNvSpPr>
          <p:nvPr>
            <p:ph type="body" idx="1"/>
          </p:nvPr>
        </p:nvSpPr>
        <p:spPr bwMode="auto">
          <a:xfrm>
            <a:off x="2325937" y="2356522"/>
            <a:ext cx="10009112" cy="684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p:txBody>
      </p:sp>
      <p:sp>
        <p:nvSpPr>
          <p:cNvPr id="13" name="Rectangle 28"/>
          <p:cNvSpPr>
            <a:spLocks noChangeArrowheads="1"/>
          </p:cNvSpPr>
          <p:nvPr userDrawn="1"/>
        </p:nvSpPr>
        <p:spPr bwMode="auto">
          <a:xfrm>
            <a:off x="0" y="14"/>
            <a:ext cx="2037905" cy="9753587"/>
          </a:xfrm>
          <a:prstGeom prst="rect">
            <a:avLst/>
          </a:prstGeom>
          <a:solidFill>
            <a:srgbClr val="00A6D6"/>
          </a:solidFill>
          <a:ln w="9525">
            <a:noFill/>
            <a:miter lim="800000"/>
            <a:headEnd/>
            <a:tailEnd/>
          </a:ln>
        </p:spPr>
        <p:txBody>
          <a:bodyPr wrap="none" lIns="91432" tIns="45717" rIns="91432" bIns="45717" anchor="ctr"/>
          <a:lstStyle/>
          <a:p>
            <a:pPr algn="r"/>
            <a:endParaRPr lang="nl-NL" sz="2100">
              <a:solidFill>
                <a:srgbClr val="00A6D6"/>
              </a:solidFill>
              <a:latin typeface="Tahoma" pitchFamily="34" charset="0"/>
            </a:endParaRPr>
          </a:p>
        </p:txBody>
      </p:sp>
      <p:pic>
        <p:nvPicPr>
          <p:cNvPr id="14" name="Picture 3" descr="TU_P5#white.eps"/>
          <p:cNvPicPr>
            <a:picLocks noChangeAspect="1"/>
          </p:cNvPicPr>
          <p:nvPr userDrawn="1"/>
        </p:nvPicPr>
        <p:blipFill>
          <a:blip r:embed="rId16">
            <a:extLst>
              <a:ext uri="{28A0092B-C50C-407E-A947-70E740481C1C}">
                <a14:useLocalDpi xmlns:a14="http://schemas.microsoft.com/office/drawing/2010/main"/>
              </a:ext>
            </a:extLst>
          </a:blip>
          <a:stretch>
            <a:fillRect/>
          </a:stretch>
        </p:blipFill>
        <p:spPr>
          <a:xfrm>
            <a:off x="115951" y="8621217"/>
            <a:ext cx="1921953" cy="1183922"/>
          </a:xfrm>
          <a:prstGeom prst="rect">
            <a:avLst/>
          </a:prstGeom>
        </p:spPr>
      </p:pic>
    </p:spTree>
  </p:cSld>
  <p:clrMap bg1="lt1" tx1="dk1" bg2="lt2" tx2="dk2" accent1="accent1" accent2="accent2" accent3="accent3" accent4="accent4" accent5="accent5" accent6="accent6" hlink="hlink" folHlink="folHlink"/>
  <p:sldLayoutIdLst>
    <p:sldLayoutId id="2147484022"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 id="2147484020" r:id="rId12"/>
    <p:sldLayoutId id="2147484021" r:id="rId13"/>
    <p:sldLayoutId id="2147484047" r:id="rId14"/>
  </p:sldLayoutIdLst>
  <p:timing>
    <p:tnLst>
      <p:par>
        <p:cTn id="1" dur="indefinite" restart="never" nodeType="tmRoot"/>
      </p:par>
    </p:tnLst>
  </p:timing>
  <p:txStyles>
    <p:titleStyle>
      <a:lvl1pPr marL="1217551" indent="-1217551" algn="l" rtl="0" eaLnBrk="0" fontAlgn="base" hangingPunct="0">
        <a:spcBef>
          <a:spcPct val="0"/>
        </a:spcBef>
        <a:spcAft>
          <a:spcPct val="0"/>
        </a:spcAft>
        <a:defRPr sz="4400">
          <a:solidFill>
            <a:srgbClr val="00A6D6"/>
          </a:solidFill>
          <a:latin typeface="Arial"/>
          <a:ea typeface="MS PGothic" pitchFamily="34" charset="-128"/>
          <a:cs typeface="Arial"/>
        </a:defRPr>
      </a:lvl1pPr>
      <a:lvl2pPr marL="1217551" indent="-1217551" algn="l" rtl="0" eaLnBrk="0" fontAlgn="base" hangingPunct="0">
        <a:spcBef>
          <a:spcPct val="0"/>
        </a:spcBef>
        <a:spcAft>
          <a:spcPct val="0"/>
        </a:spcAft>
        <a:defRPr sz="4700">
          <a:solidFill>
            <a:schemeClr val="tx1"/>
          </a:solidFill>
          <a:latin typeface="Bookman Old Style" pitchFamily="18" charset="0"/>
          <a:ea typeface="MS PGothic" pitchFamily="34" charset="-128"/>
          <a:cs typeface="MS PGothic" charset="0"/>
        </a:defRPr>
      </a:lvl2pPr>
      <a:lvl3pPr marL="1217551" indent="-1217551" algn="l" rtl="0" eaLnBrk="0" fontAlgn="base" hangingPunct="0">
        <a:spcBef>
          <a:spcPct val="0"/>
        </a:spcBef>
        <a:spcAft>
          <a:spcPct val="0"/>
        </a:spcAft>
        <a:defRPr sz="4700">
          <a:solidFill>
            <a:schemeClr val="tx1"/>
          </a:solidFill>
          <a:latin typeface="Bookman Old Style" pitchFamily="18" charset="0"/>
          <a:ea typeface="MS PGothic" pitchFamily="34" charset="-128"/>
          <a:cs typeface="MS PGothic" charset="0"/>
        </a:defRPr>
      </a:lvl3pPr>
      <a:lvl4pPr marL="1217551" indent="-1217551" algn="l" rtl="0" eaLnBrk="0" fontAlgn="base" hangingPunct="0">
        <a:spcBef>
          <a:spcPct val="0"/>
        </a:spcBef>
        <a:spcAft>
          <a:spcPct val="0"/>
        </a:spcAft>
        <a:defRPr sz="4700">
          <a:solidFill>
            <a:schemeClr val="tx1"/>
          </a:solidFill>
          <a:latin typeface="Bookman Old Style" pitchFamily="18" charset="0"/>
          <a:ea typeface="MS PGothic" pitchFamily="34" charset="-128"/>
          <a:cs typeface="MS PGothic" charset="0"/>
        </a:defRPr>
      </a:lvl4pPr>
      <a:lvl5pPr marL="1217551" indent="-1217551" algn="l" rtl="0" eaLnBrk="0" fontAlgn="base" hangingPunct="0">
        <a:spcBef>
          <a:spcPct val="0"/>
        </a:spcBef>
        <a:spcAft>
          <a:spcPct val="0"/>
        </a:spcAft>
        <a:defRPr sz="4700">
          <a:solidFill>
            <a:schemeClr val="tx1"/>
          </a:solidFill>
          <a:latin typeface="Bookman Old Style" pitchFamily="18" charset="0"/>
          <a:ea typeface="MS PGothic" pitchFamily="34" charset="-128"/>
          <a:cs typeface="MS PGothic" charset="0"/>
        </a:defRPr>
      </a:lvl5pPr>
      <a:lvl6pPr marL="1869316" indent="-1219118" algn="l" rtl="0" eaLnBrk="0" fontAlgn="base" hangingPunct="0">
        <a:spcBef>
          <a:spcPct val="0"/>
        </a:spcBef>
        <a:spcAft>
          <a:spcPct val="0"/>
        </a:spcAft>
        <a:defRPr sz="4700">
          <a:solidFill>
            <a:schemeClr val="tx1"/>
          </a:solidFill>
          <a:latin typeface="Bookman Old Style" pitchFamily="18" charset="0"/>
        </a:defRPr>
      </a:lvl6pPr>
      <a:lvl7pPr marL="2519513" indent="-1219118" algn="l" rtl="0" eaLnBrk="0" fontAlgn="base" hangingPunct="0">
        <a:spcBef>
          <a:spcPct val="0"/>
        </a:spcBef>
        <a:spcAft>
          <a:spcPct val="0"/>
        </a:spcAft>
        <a:defRPr sz="4700">
          <a:solidFill>
            <a:schemeClr val="tx1"/>
          </a:solidFill>
          <a:latin typeface="Bookman Old Style" pitchFamily="18" charset="0"/>
        </a:defRPr>
      </a:lvl7pPr>
      <a:lvl8pPr marL="3169708" indent="-1219118" algn="l" rtl="0" eaLnBrk="0" fontAlgn="base" hangingPunct="0">
        <a:spcBef>
          <a:spcPct val="0"/>
        </a:spcBef>
        <a:spcAft>
          <a:spcPct val="0"/>
        </a:spcAft>
        <a:defRPr sz="4700">
          <a:solidFill>
            <a:schemeClr val="tx1"/>
          </a:solidFill>
          <a:latin typeface="Bookman Old Style" pitchFamily="18" charset="0"/>
        </a:defRPr>
      </a:lvl8pPr>
      <a:lvl9pPr marL="3819904" indent="-1219118" algn="l" rtl="0" eaLnBrk="0" fontAlgn="base" hangingPunct="0">
        <a:spcBef>
          <a:spcPct val="0"/>
        </a:spcBef>
        <a:spcAft>
          <a:spcPct val="0"/>
        </a:spcAft>
        <a:defRPr sz="4700">
          <a:solidFill>
            <a:schemeClr val="tx1"/>
          </a:solidFill>
          <a:latin typeface="Bookman Old Style" pitchFamily="18" charset="0"/>
        </a:defRPr>
      </a:lvl9pPr>
    </p:titleStyle>
    <p:bodyStyle>
      <a:lvl1pPr marL="276211" indent="-276211" algn="l" rtl="0" eaLnBrk="0" fontAlgn="base" hangingPunct="0">
        <a:lnSpc>
          <a:spcPts val="3550"/>
        </a:lnSpc>
        <a:spcBef>
          <a:spcPct val="0"/>
        </a:spcBef>
        <a:spcAft>
          <a:spcPct val="0"/>
        </a:spcAft>
        <a:buClr>
          <a:srgbClr val="00A6D6"/>
        </a:buClr>
        <a:buChar char="•"/>
        <a:defRPr sz="2800">
          <a:solidFill>
            <a:schemeClr val="tx1"/>
          </a:solidFill>
          <a:latin typeface="Arial"/>
          <a:ea typeface="MS PGothic" pitchFamily="34" charset="-128"/>
          <a:cs typeface="Arial"/>
        </a:defRPr>
      </a:lvl1pPr>
      <a:lvl2pPr marL="819108" indent="-269861" algn="l" rtl="0" eaLnBrk="0" fontAlgn="base" hangingPunct="0">
        <a:lnSpc>
          <a:spcPts val="3550"/>
        </a:lnSpc>
        <a:spcBef>
          <a:spcPct val="0"/>
        </a:spcBef>
        <a:spcAft>
          <a:spcPct val="0"/>
        </a:spcAft>
        <a:buClr>
          <a:srgbClr val="00A6D6"/>
        </a:buClr>
        <a:buFont typeface="Times" charset="0"/>
        <a:buChar char="•"/>
        <a:defRPr sz="2400">
          <a:solidFill>
            <a:schemeClr val="tx1"/>
          </a:solidFill>
          <a:latin typeface="Arial"/>
          <a:ea typeface="MS PGothic" pitchFamily="34" charset="-128"/>
          <a:cs typeface="Arial"/>
        </a:defRPr>
      </a:lvl2pPr>
      <a:lvl3pPr marL="1360418" indent="-269861" algn="l" rtl="0" eaLnBrk="0" fontAlgn="base" hangingPunct="0">
        <a:lnSpc>
          <a:spcPts val="3550"/>
        </a:lnSpc>
        <a:spcBef>
          <a:spcPct val="0"/>
        </a:spcBef>
        <a:spcAft>
          <a:spcPct val="0"/>
        </a:spcAft>
        <a:buClr>
          <a:srgbClr val="00A6D6"/>
        </a:buClr>
        <a:buFont typeface="Times" charset="0"/>
        <a:buChar char="•"/>
        <a:defRPr sz="2400">
          <a:solidFill>
            <a:schemeClr val="tx1"/>
          </a:solidFill>
          <a:latin typeface="Arial"/>
          <a:ea typeface="MS PGothic" pitchFamily="34" charset="-128"/>
          <a:cs typeface="Arial"/>
        </a:defRPr>
      </a:lvl3pPr>
      <a:lvl4pPr marL="1901727" indent="-269861" algn="l" rtl="0" eaLnBrk="0" fontAlgn="base" hangingPunct="0">
        <a:lnSpc>
          <a:spcPts val="3550"/>
        </a:lnSpc>
        <a:spcBef>
          <a:spcPct val="0"/>
        </a:spcBef>
        <a:spcAft>
          <a:spcPct val="0"/>
        </a:spcAft>
        <a:buClr>
          <a:schemeClr val="bg2"/>
        </a:buClr>
        <a:buFont typeface="Times" charset="0"/>
        <a:buChar char="•"/>
        <a:defRPr sz="2000">
          <a:solidFill>
            <a:schemeClr val="tx1"/>
          </a:solidFill>
          <a:latin typeface="+mn-lt"/>
          <a:ea typeface="MS PGothic" pitchFamily="34" charset="-128"/>
          <a:cs typeface="MS PGothic" charset="0"/>
        </a:defRPr>
      </a:lvl4pPr>
      <a:lvl5pPr marL="2444625" indent="-269861" algn="l" rtl="0" eaLnBrk="0" fontAlgn="base" hangingPunct="0">
        <a:lnSpc>
          <a:spcPts val="3550"/>
        </a:lnSpc>
        <a:spcBef>
          <a:spcPct val="0"/>
        </a:spcBef>
        <a:spcAft>
          <a:spcPct val="0"/>
        </a:spcAft>
        <a:buClr>
          <a:schemeClr val="bg2"/>
        </a:buClr>
        <a:buFont typeface="Times" charset="0"/>
        <a:buChar char="•"/>
        <a:defRPr sz="1700">
          <a:solidFill>
            <a:schemeClr val="tx1"/>
          </a:solidFill>
          <a:latin typeface="+mn-lt"/>
          <a:ea typeface="MS PGothic" pitchFamily="34" charset="-128"/>
          <a:cs typeface="MS PGothic" charset="0"/>
        </a:defRPr>
      </a:lvl5pPr>
      <a:lvl6pPr marL="3095208" indent="-270915" algn="l" rtl="0" eaLnBrk="0" fontAlgn="base" hangingPunct="0">
        <a:lnSpc>
          <a:spcPts val="3556"/>
        </a:lnSpc>
        <a:spcBef>
          <a:spcPct val="0"/>
        </a:spcBef>
        <a:spcAft>
          <a:spcPct val="0"/>
        </a:spcAft>
        <a:buClr>
          <a:schemeClr val="bg2"/>
        </a:buClr>
        <a:buFont typeface="Times" pitchFamily="18" charset="0"/>
        <a:buChar char="•"/>
        <a:defRPr sz="1700">
          <a:solidFill>
            <a:schemeClr val="tx1"/>
          </a:solidFill>
          <a:latin typeface="+mn-lt"/>
        </a:defRPr>
      </a:lvl6pPr>
      <a:lvl7pPr marL="3745405" indent="-270915" algn="l" rtl="0" eaLnBrk="0" fontAlgn="base" hangingPunct="0">
        <a:lnSpc>
          <a:spcPts val="3556"/>
        </a:lnSpc>
        <a:spcBef>
          <a:spcPct val="0"/>
        </a:spcBef>
        <a:spcAft>
          <a:spcPct val="0"/>
        </a:spcAft>
        <a:buClr>
          <a:schemeClr val="bg2"/>
        </a:buClr>
        <a:buFont typeface="Times" pitchFamily="18" charset="0"/>
        <a:buChar char="•"/>
        <a:defRPr sz="1700">
          <a:solidFill>
            <a:schemeClr val="tx1"/>
          </a:solidFill>
          <a:latin typeface="+mn-lt"/>
        </a:defRPr>
      </a:lvl7pPr>
      <a:lvl8pPr marL="4395601" indent="-270915" algn="l" rtl="0" eaLnBrk="0" fontAlgn="base" hangingPunct="0">
        <a:lnSpc>
          <a:spcPts val="3556"/>
        </a:lnSpc>
        <a:spcBef>
          <a:spcPct val="0"/>
        </a:spcBef>
        <a:spcAft>
          <a:spcPct val="0"/>
        </a:spcAft>
        <a:buClr>
          <a:schemeClr val="bg2"/>
        </a:buClr>
        <a:buFont typeface="Times" pitchFamily="18" charset="0"/>
        <a:buChar char="•"/>
        <a:defRPr sz="1700">
          <a:solidFill>
            <a:schemeClr val="tx1"/>
          </a:solidFill>
          <a:latin typeface="+mn-lt"/>
        </a:defRPr>
      </a:lvl8pPr>
      <a:lvl9pPr marL="5045796" indent="-270915" algn="l" rtl="0" eaLnBrk="0" fontAlgn="base" hangingPunct="0">
        <a:lnSpc>
          <a:spcPts val="3556"/>
        </a:lnSpc>
        <a:spcBef>
          <a:spcPct val="0"/>
        </a:spcBef>
        <a:spcAft>
          <a:spcPct val="0"/>
        </a:spcAft>
        <a:buClr>
          <a:schemeClr val="bg2"/>
        </a:buClr>
        <a:buFont typeface="Times" pitchFamily="18" charset="0"/>
        <a:buChar char="•"/>
        <a:defRPr sz="1700">
          <a:solidFill>
            <a:schemeClr val="tx1"/>
          </a:solidFill>
          <a:latin typeface="+mn-lt"/>
        </a:defRPr>
      </a:lvl9pPr>
    </p:bodyStyle>
    <p:otherStyle>
      <a:defPPr>
        <a:defRPr lang="nl-NL"/>
      </a:defPPr>
      <a:lvl1pPr marL="0" algn="l" defTabSz="1300393" rtl="0" eaLnBrk="1" latinLnBrk="0" hangingPunct="1">
        <a:defRPr sz="2600" kern="1200">
          <a:solidFill>
            <a:schemeClr val="tx1"/>
          </a:solidFill>
          <a:latin typeface="+mn-lt"/>
          <a:ea typeface="+mn-ea"/>
          <a:cs typeface="+mn-cs"/>
        </a:defRPr>
      </a:lvl1pPr>
      <a:lvl2pPr marL="650197" algn="l" defTabSz="1300393" rtl="0" eaLnBrk="1" latinLnBrk="0" hangingPunct="1">
        <a:defRPr sz="2600" kern="1200">
          <a:solidFill>
            <a:schemeClr val="tx1"/>
          </a:solidFill>
          <a:latin typeface="+mn-lt"/>
          <a:ea typeface="+mn-ea"/>
          <a:cs typeface="+mn-cs"/>
        </a:defRPr>
      </a:lvl2pPr>
      <a:lvl3pPr marL="1300393" algn="l" defTabSz="1300393" rtl="0" eaLnBrk="1" latinLnBrk="0" hangingPunct="1">
        <a:defRPr sz="2600" kern="1200">
          <a:solidFill>
            <a:schemeClr val="tx1"/>
          </a:solidFill>
          <a:latin typeface="+mn-lt"/>
          <a:ea typeface="+mn-ea"/>
          <a:cs typeface="+mn-cs"/>
        </a:defRPr>
      </a:lvl3pPr>
      <a:lvl4pPr marL="1950590" algn="l" defTabSz="1300393" rtl="0" eaLnBrk="1" latinLnBrk="0" hangingPunct="1">
        <a:defRPr sz="2600" kern="1200">
          <a:solidFill>
            <a:schemeClr val="tx1"/>
          </a:solidFill>
          <a:latin typeface="+mn-lt"/>
          <a:ea typeface="+mn-ea"/>
          <a:cs typeface="+mn-cs"/>
        </a:defRPr>
      </a:lvl4pPr>
      <a:lvl5pPr marL="2600786" algn="l" defTabSz="1300393" rtl="0" eaLnBrk="1" latinLnBrk="0" hangingPunct="1">
        <a:defRPr sz="2600" kern="1200">
          <a:solidFill>
            <a:schemeClr val="tx1"/>
          </a:solidFill>
          <a:latin typeface="+mn-lt"/>
          <a:ea typeface="+mn-ea"/>
          <a:cs typeface="+mn-cs"/>
        </a:defRPr>
      </a:lvl5pPr>
      <a:lvl6pPr marL="3250983" algn="l" defTabSz="1300393" rtl="0" eaLnBrk="1" latinLnBrk="0" hangingPunct="1">
        <a:defRPr sz="2600" kern="1200">
          <a:solidFill>
            <a:schemeClr val="tx1"/>
          </a:solidFill>
          <a:latin typeface="+mn-lt"/>
          <a:ea typeface="+mn-ea"/>
          <a:cs typeface="+mn-cs"/>
        </a:defRPr>
      </a:lvl6pPr>
      <a:lvl7pPr marL="3901180" algn="l" defTabSz="1300393" rtl="0" eaLnBrk="1" latinLnBrk="0" hangingPunct="1">
        <a:defRPr sz="2600" kern="1200">
          <a:solidFill>
            <a:schemeClr val="tx1"/>
          </a:solidFill>
          <a:latin typeface="+mn-lt"/>
          <a:ea typeface="+mn-ea"/>
          <a:cs typeface="+mn-cs"/>
        </a:defRPr>
      </a:lvl7pPr>
      <a:lvl8pPr marL="4551376" algn="l" defTabSz="1300393" rtl="0" eaLnBrk="1" latinLnBrk="0" hangingPunct="1">
        <a:defRPr sz="2600" kern="1200">
          <a:solidFill>
            <a:schemeClr val="tx1"/>
          </a:solidFill>
          <a:latin typeface="+mn-lt"/>
          <a:ea typeface="+mn-ea"/>
          <a:cs typeface="+mn-cs"/>
        </a:defRPr>
      </a:lvl8pPr>
      <a:lvl9pPr marL="5201573" algn="l" defTabSz="1300393" rtl="0" eaLnBrk="1" latinLnBrk="0" hangingPunct="1">
        <a:defRPr sz="2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TU_P4~black.eps"/>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115944" y="8620718"/>
            <a:ext cx="1918785" cy="1181970"/>
          </a:xfrm>
          <a:prstGeom prst="rect">
            <a:avLst/>
          </a:prstGeom>
        </p:spPr>
      </p:pic>
    </p:spTree>
    <p:extLst>
      <p:ext uri="{BB962C8B-B14F-4D97-AF65-F5344CB8AC3E}">
        <p14:creationId xmlns:p14="http://schemas.microsoft.com/office/powerpoint/2010/main" val="2005682452"/>
      </p:ext>
    </p:extLst>
  </p:cSld>
  <p:clrMap bg1="lt1" tx1="dk1" bg2="lt2" tx2="dk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5" r:id="rId10"/>
    <p:sldLayoutId id="2147484046" r:id="rId11"/>
  </p:sldLayoutIdLst>
  <p:txStyles>
    <p:titleStyle>
      <a:lvl1pPr algn="ctr" defTabSz="457176"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457176" rtl="0" eaLnBrk="1" latinLnBrk="0" hangingPunct="1">
        <a:spcBef>
          <a:spcPct val="20000"/>
        </a:spcBef>
        <a:buFont typeface="Arial"/>
        <a:buChar char="•"/>
        <a:defRPr sz="3100" kern="1200">
          <a:solidFill>
            <a:schemeClr val="tx1"/>
          </a:solidFill>
          <a:latin typeface="+mn-lt"/>
          <a:ea typeface="+mn-ea"/>
          <a:cs typeface="+mn-cs"/>
        </a:defRPr>
      </a:lvl1pPr>
      <a:lvl2pPr marL="742912" indent="-285736" algn="l" defTabSz="457176" rtl="0" eaLnBrk="1" latinLnBrk="0" hangingPunct="1">
        <a:spcBef>
          <a:spcPct val="20000"/>
        </a:spcBef>
        <a:buFont typeface="Arial"/>
        <a:buChar char="–"/>
        <a:defRPr sz="2800" kern="1200">
          <a:solidFill>
            <a:schemeClr val="tx1"/>
          </a:solidFill>
          <a:latin typeface="+mn-lt"/>
          <a:ea typeface="+mn-ea"/>
          <a:cs typeface="+mn-cs"/>
        </a:defRPr>
      </a:lvl2pPr>
      <a:lvl3pPr marL="1142941" indent="-228589" algn="l" defTabSz="457176" rtl="0" eaLnBrk="1" latinLnBrk="0" hangingPunct="1">
        <a:spcBef>
          <a:spcPct val="20000"/>
        </a:spcBef>
        <a:buFont typeface="Arial"/>
        <a:buChar char="•"/>
        <a:defRPr sz="2400" kern="1200">
          <a:solidFill>
            <a:schemeClr val="tx1"/>
          </a:solidFill>
          <a:latin typeface="+mn-lt"/>
          <a:ea typeface="+mn-ea"/>
          <a:cs typeface="+mn-cs"/>
        </a:defRPr>
      </a:lvl3pPr>
      <a:lvl4pPr marL="1600119" indent="-228589" algn="l" defTabSz="457176" rtl="0" eaLnBrk="1" latinLnBrk="0" hangingPunct="1">
        <a:spcBef>
          <a:spcPct val="20000"/>
        </a:spcBef>
        <a:buFont typeface="Arial"/>
        <a:buChar char="–"/>
        <a:defRPr sz="2000" kern="1200">
          <a:solidFill>
            <a:schemeClr val="tx1"/>
          </a:solidFill>
          <a:latin typeface="+mn-lt"/>
          <a:ea typeface="+mn-ea"/>
          <a:cs typeface="+mn-cs"/>
        </a:defRPr>
      </a:lvl4pPr>
      <a:lvl5pPr marL="2057295" indent="-228589" algn="l" defTabSz="457176" rtl="0" eaLnBrk="1" latinLnBrk="0" hangingPunct="1">
        <a:spcBef>
          <a:spcPct val="20000"/>
        </a:spcBef>
        <a:buFont typeface="Arial"/>
        <a:buChar char="»"/>
        <a:defRPr sz="2000" kern="1200">
          <a:solidFill>
            <a:schemeClr val="tx1"/>
          </a:solidFill>
          <a:latin typeface="+mn-lt"/>
          <a:ea typeface="+mn-ea"/>
          <a:cs typeface="+mn-cs"/>
        </a:defRPr>
      </a:lvl5pPr>
      <a:lvl6pPr marL="2514471" indent="-228589" algn="l" defTabSz="457176" rtl="0" eaLnBrk="1" latinLnBrk="0" hangingPunct="1">
        <a:spcBef>
          <a:spcPct val="20000"/>
        </a:spcBef>
        <a:buFont typeface="Arial"/>
        <a:buChar char="•"/>
        <a:defRPr sz="2000" kern="1200">
          <a:solidFill>
            <a:schemeClr val="tx1"/>
          </a:solidFill>
          <a:latin typeface="+mn-lt"/>
          <a:ea typeface="+mn-ea"/>
          <a:cs typeface="+mn-cs"/>
        </a:defRPr>
      </a:lvl6pPr>
      <a:lvl7pPr marL="2971649" indent="-228589" algn="l" defTabSz="457176" rtl="0" eaLnBrk="1" latinLnBrk="0" hangingPunct="1">
        <a:spcBef>
          <a:spcPct val="20000"/>
        </a:spcBef>
        <a:buFont typeface="Arial"/>
        <a:buChar char="•"/>
        <a:defRPr sz="2000" kern="1200">
          <a:solidFill>
            <a:schemeClr val="tx1"/>
          </a:solidFill>
          <a:latin typeface="+mn-lt"/>
          <a:ea typeface="+mn-ea"/>
          <a:cs typeface="+mn-cs"/>
        </a:defRPr>
      </a:lvl7pPr>
      <a:lvl8pPr marL="3428825" indent="-228589" algn="l" defTabSz="457176" rtl="0" eaLnBrk="1" latinLnBrk="0" hangingPunct="1">
        <a:spcBef>
          <a:spcPct val="20000"/>
        </a:spcBef>
        <a:buFont typeface="Arial"/>
        <a:buChar char="•"/>
        <a:defRPr sz="2000" kern="1200">
          <a:solidFill>
            <a:schemeClr val="tx1"/>
          </a:solidFill>
          <a:latin typeface="+mn-lt"/>
          <a:ea typeface="+mn-ea"/>
          <a:cs typeface="+mn-cs"/>
        </a:defRPr>
      </a:lvl8pPr>
      <a:lvl9pPr marL="3886001" indent="-228589" algn="l" defTabSz="45717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6" rtl="0" eaLnBrk="1" latinLnBrk="0" hangingPunct="1">
        <a:defRPr sz="1800" kern="1200">
          <a:solidFill>
            <a:schemeClr val="tx1"/>
          </a:solidFill>
          <a:latin typeface="+mn-lt"/>
          <a:ea typeface="+mn-ea"/>
          <a:cs typeface="+mn-cs"/>
        </a:defRPr>
      </a:lvl1pPr>
      <a:lvl2pPr marL="457176" algn="l" defTabSz="457176" rtl="0" eaLnBrk="1" latinLnBrk="0" hangingPunct="1">
        <a:defRPr sz="1800" kern="1200">
          <a:solidFill>
            <a:schemeClr val="tx1"/>
          </a:solidFill>
          <a:latin typeface="+mn-lt"/>
          <a:ea typeface="+mn-ea"/>
          <a:cs typeface="+mn-cs"/>
        </a:defRPr>
      </a:lvl2pPr>
      <a:lvl3pPr marL="914354" algn="l" defTabSz="457176" rtl="0" eaLnBrk="1" latinLnBrk="0" hangingPunct="1">
        <a:defRPr sz="1800" kern="1200">
          <a:solidFill>
            <a:schemeClr val="tx1"/>
          </a:solidFill>
          <a:latin typeface="+mn-lt"/>
          <a:ea typeface="+mn-ea"/>
          <a:cs typeface="+mn-cs"/>
        </a:defRPr>
      </a:lvl3pPr>
      <a:lvl4pPr marL="1371530" algn="l" defTabSz="457176" rtl="0" eaLnBrk="1" latinLnBrk="0" hangingPunct="1">
        <a:defRPr sz="1800" kern="1200">
          <a:solidFill>
            <a:schemeClr val="tx1"/>
          </a:solidFill>
          <a:latin typeface="+mn-lt"/>
          <a:ea typeface="+mn-ea"/>
          <a:cs typeface="+mn-cs"/>
        </a:defRPr>
      </a:lvl4pPr>
      <a:lvl5pPr marL="1828706" algn="l" defTabSz="457176" rtl="0" eaLnBrk="1" latinLnBrk="0" hangingPunct="1">
        <a:defRPr sz="1800" kern="1200">
          <a:solidFill>
            <a:schemeClr val="tx1"/>
          </a:solidFill>
          <a:latin typeface="+mn-lt"/>
          <a:ea typeface="+mn-ea"/>
          <a:cs typeface="+mn-cs"/>
        </a:defRPr>
      </a:lvl5pPr>
      <a:lvl6pPr marL="2285884" algn="l" defTabSz="457176" rtl="0" eaLnBrk="1" latinLnBrk="0" hangingPunct="1">
        <a:defRPr sz="1800" kern="1200">
          <a:solidFill>
            <a:schemeClr val="tx1"/>
          </a:solidFill>
          <a:latin typeface="+mn-lt"/>
          <a:ea typeface="+mn-ea"/>
          <a:cs typeface="+mn-cs"/>
        </a:defRPr>
      </a:lvl6pPr>
      <a:lvl7pPr marL="2743060" algn="l" defTabSz="457176" rtl="0" eaLnBrk="1" latinLnBrk="0" hangingPunct="1">
        <a:defRPr sz="1800" kern="1200">
          <a:solidFill>
            <a:schemeClr val="tx1"/>
          </a:solidFill>
          <a:latin typeface="+mn-lt"/>
          <a:ea typeface="+mn-ea"/>
          <a:cs typeface="+mn-cs"/>
        </a:defRPr>
      </a:lvl7pPr>
      <a:lvl8pPr marL="3200236" algn="l" defTabSz="457176" rtl="0" eaLnBrk="1" latinLnBrk="0" hangingPunct="1">
        <a:defRPr sz="1800" kern="1200">
          <a:solidFill>
            <a:schemeClr val="tx1"/>
          </a:solidFill>
          <a:latin typeface="+mn-lt"/>
          <a:ea typeface="+mn-ea"/>
          <a:cs typeface="+mn-cs"/>
        </a:defRPr>
      </a:lvl8pPr>
      <a:lvl9pPr marL="3657413" algn="l" defTabSz="45717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876" y="390525"/>
            <a:ext cx="11703050" cy="1625600"/>
          </a:xfrm>
          <a:prstGeom prst="rect">
            <a:avLst/>
          </a:prstGeom>
        </p:spPr>
        <p:txBody>
          <a:bodyPr vert="horz" lIns="91425" tIns="45712" rIns="91425" bIns="4571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876" y="2276479"/>
            <a:ext cx="11703050" cy="6435725"/>
          </a:xfrm>
          <a:prstGeom prst="rect">
            <a:avLst/>
          </a:prstGeom>
        </p:spPr>
        <p:txBody>
          <a:bodyPr vert="horz" lIns="91425" tIns="45712" rIns="91425" bIns="4571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878" y="9040815"/>
            <a:ext cx="3033712" cy="519113"/>
          </a:xfrm>
          <a:prstGeom prst="rect">
            <a:avLst/>
          </a:prstGeom>
        </p:spPr>
        <p:txBody>
          <a:bodyPr vert="horz" lIns="91425" tIns="45712" rIns="91425" bIns="45712" rtlCol="0" anchor="ctr"/>
          <a:lstStyle>
            <a:lvl1pPr algn="l">
              <a:defRPr sz="1100">
                <a:solidFill>
                  <a:schemeClr val="tx1">
                    <a:tint val="75000"/>
                  </a:schemeClr>
                </a:solidFill>
              </a:defRPr>
            </a:lvl1pPr>
          </a:lstStyle>
          <a:p>
            <a:fld id="{9861512E-2EE5-2448-AB47-1C0A5804569F}" type="datetimeFigureOut">
              <a:rPr lang="en-US" smtClean="0"/>
              <a:t>3/7/2019</a:t>
            </a:fld>
            <a:endParaRPr lang="en-US"/>
          </a:p>
        </p:txBody>
      </p:sp>
      <p:sp>
        <p:nvSpPr>
          <p:cNvPr id="5" name="Footer Placeholder 4"/>
          <p:cNvSpPr>
            <a:spLocks noGrp="1"/>
          </p:cNvSpPr>
          <p:nvPr>
            <p:ph type="ftr" sz="quarter" idx="3"/>
          </p:nvPr>
        </p:nvSpPr>
        <p:spPr>
          <a:xfrm>
            <a:off x="4443417" y="9040815"/>
            <a:ext cx="4117975" cy="519113"/>
          </a:xfrm>
          <a:prstGeom prst="rect">
            <a:avLst/>
          </a:prstGeom>
        </p:spPr>
        <p:txBody>
          <a:bodyPr vert="horz" lIns="91425" tIns="45712" rIns="91425" bIns="45712" rtlCol="0" anchor="ctr"/>
          <a:lstStyle>
            <a:lvl1pPr algn="ctr">
              <a:defRPr sz="11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320214" y="9040815"/>
            <a:ext cx="3033712" cy="519113"/>
          </a:xfrm>
          <a:prstGeom prst="rect">
            <a:avLst/>
          </a:prstGeom>
        </p:spPr>
        <p:txBody>
          <a:bodyPr vert="horz" lIns="91425" tIns="45712" rIns="91425" bIns="45712" rtlCol="0" anchor="ctr"/>
          <a:lstStyle>
            <a:lvl1pPr algn="r">
              <a:defRPr sz="1100">
                <a:solidFill>
                  <a:schemeClr val="tx1">
                    <a:tint val="75000"/>
                  </a:schemeClr>
                </a:solidFill>
              </a:defRPr>
            </a:lvl1pPr>
          </a:lstStyle>
          <a:p>
            <a:fld id="{79BE6A29-6E4E-BD4D-9226-8297F0DBA63D}" type="slidenum">
              <a:rPr lang="en-US" smtClean="0"/>
              <a:t>‹#›</a:t>
            </a:fld>
            <a:endParaRPr lang="en-US"/>
          </a:p>
        </p:txBody>
      </p:sp>
    </p:spTree>
    <p:extLst>
      <p:ext uri="{BB962C8B-B14F-4D97-AF65-F5344CB8AC3E}">
        <p14:creationId xmlns:p14="http://schemas.microsoft.com/office/powerpoint/2010/main" val="2652854189"/>
      </p:ext>
    </p:extLst>
  </p:cSld>
  <p:clrMap bg1="lt1" tx1="dk1" bg2="lt2" tx2="dk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Lst>
  <p:txStyles>
    <p:titleStyle>
      <a:lvl1pPr algn="ctr" defTabSz="457129" rtl="0" eaLnBrk="1" latinLnBrk="0" hangingPunct="1">
        <a:spcBef>
          <a:spcPct val="0"/>
        </a:spcBef>
        <a:buNone/>
        <a:defRPr sz="4400" kern="1200">
          <a:solidFill>
            <a:schemeClr val="tx1"/>
          </a:solidFill>
          <a:latin typeface="+mj-lt"/>
          <a:ea typeface="+mj-ea"/>
          <a:cs typeface="+mj-cs"/>
        </a:defRPr>
      </a:lvl1pPr>
    </p:titleStyle>
    <p:bodyStyle>
      <a:lvl1pPr marL="342847" indent="-342847" algn="l" defTabSz="457129" rtl="0" eaLnBrk="1" latinLnBrk="0" hangingPunct="1">
        <a:spcBef>
          <a:spcPct val="20000"/>
        </a:spcBef>
        <a:buFont typeface="Arial"/>
        <a:buChar char="•"/>
        <a:defRPr sz="3100" kern="1200">
          <a:solidFill>
            <a:schemeClr val="tx1"/>
          </a:solidFill>
          <a:latin typeface="+mn-lt"/>
          <a:ea typeface="+mn-ea"/>
          <a:cs typeface="+mn-cs"/>
        </a:defRPr>
      </a:lvl1pPr>
      <a:lvl2pPr marL="742835" indent="-285706" algn="l" defTabSz="457129" rtl="0" eaLnBrk="1" latinLnBrk="0" hangingPunct="1">
        <a:spcBef>
          <a:spcPct val="20000"/>
        </a:spcBef>
        <a:buFont typeface="Arial"/>
        <a:buChar char="–"/>
        <a:defRPr sz="2800" kern="1200">
          <a:solidFill>
            <a:schemeClr val="tx1"/>
          </a:solidFill>
          <a:latin typeface="+mn-lt"/>
          <a:ea typeface="+mn-ea"/>
          <a:cs typeface="+mn-cs"/>
        </a:defRPr>
      </a:lvl2pPr>
      <a:lvl3pPr marL="1142824" indent="-228565" algn="l" defTabSz="457129" rtl="0" eaLnBrk="1" latinLnBrk="0" hangingPunct="1">
        <a:spcBef>
          <a:spcPct val="20000"/>
        </a:spcBef>
        <a:buFont typeface="Arial"/>
        <a:buChar char="•"/>
        <a:defRPr sz="2400" kern="1200">
          <a:solidFill>
            <a:schemeClr val="tx1"/>
          </a:solidFill>
          <a:latin typeface="+mn-lt"/>
          <a:ea typeface="+mn-ea"/>
          <a:cs typeface="+mn-cs"/>
        </a:defRPr>
      </a:lvl3pPr>
      <a:lvl4pPr marL="1599957" indent="-228565" algn="l" defTabSz="457129" rtl="0" eaLnBrk="1" latinLnBrk="0" hangingPunct="1">
        <a:spcBef>
          <a:spcPct val="20000"/>
        </a:spcBef>
        <a:buFont typeface="Arial"/>
        <a:buChar char="–"/>
        <a:defRPr sz="2000" kern="1200">
          <a:solidFill>
            <a:schemeClr val="tx1"/>
          </a:solidFill>
          <a:latin typeface="+mn-lt"/>
          <a:ea typeface="+mn-ea"/>
          <a:cs typeface="+mn-cs"/>
        </a:defRPr>
      </a:lvl4pPr>
      <a:lvl5pPr marL="2057084" indent="-228565" algn="l" defTabSz="457129" rtl="0" eaLnBrk="1" latinLnBrk="0" hangingPunct="1">
        <a:spcBef>
          <a:spcPct val="20000"/>
        </a:spcBef>
        <a:buFont typeface="Arial"/>
        <a:buChar char="»"/>
        <a:defRPr sz="2000" kern="1200">
          <a:solidFill>
            <a:schemeClr val="tx1"/>
          </a:solidFill>
          <a:latin typeface="+mn-lt"/>
          <a:ea typeface="+mn-ea"/>
          <a:cs typeface="+mn-cs"/>
        </a:defRPr>
      </a:lvl5pPr>
      <a:lvl6pPr marL="2514215" indent="-228565" algn="l" defTabSz="457129" rtl="0" eaLnBrk="1" latinLnBrk="0" hangingPunct="1">
        <a:spcBef>
          <a:spcPct val="20000"/>
        </a:spcBef>
        <a:buFont typeface="Arial"/>
        <a:buChar char="•"/>
        <a:defRPr sz="2000" kern="1200">
          <a:solidFill>
            <a:schemeClr val="tx1"/>
          </a:solidFill>
          <a:latin typeface="+mn-lt"/>
          <a:ea typeface="+mn-ea"/>
          <a:cs typeface="+mn-cs"/>
        </a:defRPr>
      </a:lvl6pPr>
      <a:lvl7pPr marL="2971344" indent="-228565" algn="l" defTabSz="457129" rtl="0" eaLnBrk="1" latinLnBrk="0" hangingPunct="1">
        <a:spcBef>
          <a:spcPct val="20000"/>
        </a:spcBef>
        <a:buFont typeface="Arial"/>
        <a:buChar char="•"/>
        <a:defRPr sz="2000" kern="1200">
          <a:solidFill>
            <a:schemeClr val="tx1"/>
          </a:solidFill>
          <a:latin typeface="+mn-lt"/>
          <a:ea typeface="+mn-ea"/>
          <a:cs typeface="+mn-cs"/>
        </a:defRPr>
      </a:lvl7pPr>
      <a:lvl8pPr marL="3428475" indent="-228565" algn="l" defTabSz="457129" rtl="0" eaLnBrk="1" latinLnBrk="0" hangingPunct="1">
        <a:spcBef>
          <a:spcPct val="20000"/>
        </a:spcBef>
        <a:buFont typeface="Arial"/>
        <a:buChar char="•"/>
        <a:defRPr sz="2000" kern="1200">
          <a:solidFill>
            <a:schemeClr val="tx1"/>
          </a:solidFill>
          <a:latin typeface="+mn-lt"/>
          <a:ea typeface="+mn-ea"/>
          <a:cs typeface="+mn-cs"/>
        </a:defRPr>
      </a:lvl8pPr>
      <a:lvl9pPr marL="3885603" indent="-228565" algn="l" defTabSz="45712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29" rtl="0" eaLnBrk="1" latinLnBrk="0" hangingPunct="1">
        <a:defRPr sz="1800" kern="1200">
          <a:solidFill>
            <a:schemeClr val="tx1"/>
          </a:solidFill>
          <a:latin typeface="+mn-lt"/>
          <a:ea typeface="+mn-ea"/>
          <a:cs typeface="+mn-cs"/>
        </a:defRPr>
      </a:lvl1pPr>
      <a:lvl2pPr marL="457129" algn="l" defTabSz="457129" rtl="0" eaLnBrk="1" latinLnBrk="0" hangingPunct="1">
        <a:defRPr sz="1800" kern="1200">
          <a:solidFill>
            <a:schemeClr val="tx1"/>
          </a:solidFill>
          <a:latin typeface="+mn-lt"/>
          <a:ea typeface="+mn-ea"/>
          <a:cs typeface="+mn-cs"/>
        </a:defRPr>
      </a:lvl2pPr>
      <a:lvl3pPr marL="914260" algn="l" defTabSz="457129" rtl="0" eaLnBrk="1" latinLnBrk="0" hangingPunct="1">
        <a:defRPr sz="1800" kern="1200">
          <a:solidFill>
            <a:schemeClr val="tx1"/>
          </a:solidFill>
          <a:latin typeface="+mn-lt"/>
          <a:ea typeface="+mn-ea"/>
          <a:cs typeface="+mn-cs"/>
        </a:defRPr>
      </a:lvl3pPr>
      <a:lvl4pPr marL="1371390" algn="l" defTabSz="457129" rtl="0" eaLnBrk="1" latinLnBrk="0" hangingPunct="1">
        <a:defRPr sz="1800" kern="1200">
          <a:solidFill>
            <a:schemeClr val="tx1"/>
          </a:solidFill>
          <a:latin typeface="+mn-lt"/>
          <a:ea typeface="+mn-ea"/>
          <a:cs typeface="+mn-cs"/>
        </a:defRPr>
      </a:lvl4pPr>
      <a:lvl5pPr marL="1828518" algn="l" defTabSz="457129" rtl="0" eaLnBrk="1" latinLnBrk="0" hangingPunct="1">
        <a:defRPr sz="1800" kern="1200">
          <a:solidFill>
            <a:schemeClr val="tx1"/>
          </a:solidFill>
          <a:latin typeface="+mn-lt"/>
          <a:ea typeface="+mn-ea"/>
          <a:cs typeface="+mn-cs"/>
        </a:defRPr>
      </a:lvl5pPr>
      <a:lvl6pPr marL="2285650" algn="l" defTabSz="457129" rtl="0" eaLnBrk="1" latinLnBrk="0" hangingPunct="1">
        <a:defRPr sz="1800" kern="1200">
          <a:solidFill>
            <a:schemeClr val="tx1"/>
          </a:solidFill>
          <a:latin typeface="+mn-lt"/>
          <a:ea typeface="+mn-ea"/>
          <a:cs typeface="+mn-cs"/>
        </a:defRPr>
      </a:lvl6pPr>
      <a:lvl7pPr marL="2742778" algn="l" defTabSz="457129" rtl="0" eaLnBrk="1" latinLnBrk="0" hangingPunct="1">
        <a:defRPr sz="1800" kern="1200">
          <a:solidFill>
            <a:schemeClr val="tx1"/>
          </a:solidFill>
          <a:latin typeface="+mn-lt"/>
          <a:ea typeface="+mn-ea"/>
          <a:cs typeface="+mn-cs"/>
        </a:defRPr>
      </a:lvl7pPr>
      <a:lvl8pPr marL="3199909" algn="l" defTabSz="457129" rtl="0" eaLnBrk="1" latinLnBrk="0" hangingPunct="1">
        <a:defRPr sz="1800" kern="1200">
          <a:solidFill>
            <a:schemeClr val="tx1"/>
          </a:solidFill>
          <a:latin typeface="+mn-lt"/>
          <a:ea typeface="+mn-ea"/>
          <a:cs typeface="+mn-cs"/>
        </a:defRPr>
      </a:lvl8pPr>
      <a:lvl9pPr marL="3657039" algn="l" defTabSz="45712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4.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4.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4.xml"/><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4.xml"/><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4.xml"/><Relationship Id="rId5" Type="http://schemas.openxmlformats.org/officeDocument/2006/relationships/image" Target="../media/image44.png"/><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14.xml"/><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gif"/><Relationship Id="rId1" Type="http://schemas.openxmlformats.org/officeDocument/2006/relationships/slideLayout" Target="../slideLayouts/slideLayout14.xml"/><Relationship Id="rId5" Type="http://schemas.openxmlformats.org/officeDocument/2006/relationships/image" Target="../media/image51.jpeg"/><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4.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4.xml"/><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4.xml"/><Relationship Id="rId5" Type="http://schemas.openxmlformats.org/officeDocument/2006/relationships/image" Target="../media/image26.jpe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416" y="-91753"/>
            <a:ext cx="14818476" cy="9851447"/>
          </a:xfrm>
          <a:prstGeom prst="rect">
            <a:avLst/>
          </a:prstGeom>
        </p:spPr>
      </p:pic>
      <p:sp>
        <p:nvSpPr>
          <p:cNvPr id="2" name="Title 1"/>
          <p:cNvSpPr>
            <a:spLocks noGrp="1"/>
          </p:cNvSpPr>
          <p:nvPr>
            <p:ph type="ctrTitle"/>
          </p:nvPr>
        </p:nvSpPr>
        <p:spPr>
          <a:xfrm>
            <a:off x="3766096" y="0"/>
            <a:ext cx="11054080" cy="2090702"/>
          </a:xfrm>
        </p:spPr>
        <p:txBody>
          <a:bodyPr/>
          <a:lstStyle/>
          <a:p>
            <a:r>
              <a:rPr lang="en-GB" dirty="0" smtClean="0">
                <a:solidFill>
                  <a:srgbClr val="FF0000"/>
                </a:solidFill>
                <a:effectLst>
                  <a:outerShdw blurRad="38100" dist="38100" dir="2700000" algn="tl">
                    <a:srgbClr val="000000">
                      <a:alpha val="43137"/>
                    </a:srgbClr>
                  </a:outerShdw>
                </a:effectLst>
              </a:rPr>
              <a:t>Geology of Germany</a:t>
            </a:r>
            <a:endParaRPr lang="nl-NL" dirty="0">
              <a:solidFill>
                <a:srgbClr val="FF0000"/>
              </a:solidFill>
              <a:effectLst>
                <a:outerShdw blurRad="38100" dist="38100" dir="2700000" algn="tl">
                  <a:srgbClr val="000000">
                    <a:alpha val="43137"/>
                  </a:srgbClr>
                </a:outerShdw>
              </a:effectLst>
            </a:endParaRPr>
          </a:p>
        </p:txBody>
      </p:sp>
      <p:pic>
        <p:nvPicPr>
          <p:cNvPr id="1026" name="Picture 2" descr="http://oktober-fest.nyc/oktoberfest/wp-content/uploads/2015/08/festival-5.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66352" y="3165178"/>
            <a:ext cx="2952328" cy="23618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814768" y="3076600"/>
            <a:ext cx="3608462" cy="2796168"/>
          </a:xfrm>
          <a:prstGeom prst="rect">
            <a:avLst/>
          </a:prstGeom>
        </p:spPr>
      </p:pic>
    </p:spTree>
    <p:extLst>
      <p:ext uri="{BB962C8B-B14F-4D97-AF65-F5344CB8AC3E}">
        <p14:creationId xmlns:p14="http://schemas.microsoft.com/office/powerpoint/2010/main" val="14129524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Image result for Süddeutsches Schichtstufenland"/>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11452" y="4156720"/>
            <a:ext cx="4678197" cy="350864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253928" y="-5308"/>
            <a:ext cx="11054080" cy="2090702"/>
          </a:xfrm>
        </p:spPr>
        <p:txBody>
          <a:bodyPr/>
          <a:lstStyle/>
          <a:p>
            <a:r>
              <a:rPr lang="nl-NL" dirty="0" err="1"/>
              <a:t>Süddeutsches</a:t>
            </a:r>
            <a:r>
              <a:rPr lang="nl-NL" dirty="0"/>
              <a:t> </a:t>
            </a:r>
            <a:r>
              <a:rPr lang="nl-NL" dirty="0" err="1"/>
              <a:t>Schichtstufenland</a:t>
            </a:r>
            <a:r>
              <a:rPr lang="nl-NL" dirty="0"/>
              <a:t/>
            </a:r>
            <a:br>
              <a:rPr lang="nl-NL" dirty="0"/>
            </a:br>
            <a:r>
              <a:rPr lang="nl-NL" dirty="0"/>
              <a:t>(Southern </a:t>
            </a:r>
            <a:r>
              <a:rPr lang="nl-NL" dirty="0" err="1"/>
              <a:t>German</a:t>
            </a:r>
            <a:r>
              <a:rPr lang="nl-NL" dirty="0"/>
              <a:t> </a:t>
            </a:r>
            <a:r>
              <a:rPr lang="nl-NL" dirty="0" err="1" smtClean="0"/>
              <a:t>Scarp</a:t>
            </a:r>
            <a:r>
              <a:rPr lang="nl-NL" dirty="0" smtClean="0"/>
              <a:t> lands</a:t>
            </a:r>
            <a:r>
              <a:rPr lang="nl-NL" dirty="0"/>
              <a:t>)</a:t>
            </a:r>
          </a:p>
        </p:txBody>
      </p:sp>
      <p:sp>
        <p:nvSpPr>
          <p:cNvPr id="3" name="Subtitle 2"/>
          <p:cNvSpPr>
            <a:spLocks noGrp="1"/>
          </p:cNvSpPr>
          <p:nvPr>
            <p:ph type="subTitle" idx="1"/>
          </p:nvPr>
        </p:nvSpPr>
        <p:spPr>
          <a:xfrm>
            <a:off x="2037904" y="1420416"/>
            <a:ext cx="10759544" cy="2492587"/>
          </a:xfrm>
        </p:spPr>
        <p:txBody>
          <a:bodyPr/>
          <a:lstStyle/>
          <a:p>
            <a:r>
              <a:rPr lang="en-GB" dirty="0" smtClean="0"/>
              <a:t>Series of more or less continuous </a:t>
            </a:r>
            <a:r>
              <a:rPr lang="en-GB" dirty="0" smtClean="0"/>
              <a:t>layers from Mesozoic, </a:t>
            </a:r>
            <a:r>
              <a:rPr lang="en-GB" dirty="0" smtClean="0"/>
              <a:t>slightly tilted toward </a:t>
            </a:r>
            <a:r>
              <a:rPr lang="en-GB" dirty="0" smtClean="0"/>
              <a:t>southeast</a:t>
            </a:r>
            <a:r>
              <a:rPr lang="en-GB" dirty="0" smtClean="0"/>
              <a:t>, giving cuesta landscape,</a:t>
            </a:r>
          </a:p>
          <a:p>
            <a:r>
              <a:rPr lang="en-GB" dirty="0"/>
              <a:t>s</a:t>
            </a:r>
            <a:r>
              <a:rPr lang="en-GB" dirty="0" smtClean="0"/>
              <a:t>imilar to Paris basin</a:t>
            </a:r>
            <a:endParaRPr lang="nl-NL" dirty="0"/>
          </a:p>
        </p:txBody>
      </p:sp>
      <p:pic>
        <p:nvPicPr>
          <p:cNvPr id="9218" name="Picture 2" descr="Image result for Süddeutsches Schichtstufenland"/>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7959" y="2256599"/>
            <a:ext cx="4631209" cy="2592288"/>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902000" y="6948157"/>
            <a:ext cx="10107190" cy="2816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1799" y="3458509"/>
            <a:ext cx="5887591" cy="4040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bwMode="auto">
          <a:xfrm flipV="1">
            <a:off x="6646416" y="4012704"/>
            <a:ext cx="2448272" cy="72008"/>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8522951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13968" y="650240"/>
            <a:ext cx="8873606" cy="1517227"/>
          </a:xfrm>
        </p:spPr>
        <p:txBody>
          <a:bodyPr/>
          <a:lstStyle/>
          <a:p>
            <a:r>
              <a:rPr lang="nl-NL" dirty="0" err="1" smtClean="0"/>
              <a:t>Mesozoic</a:t>
            </a:r>
            <a:r>
              <a:rPr lang="nl-NL" dirty="0" smtClean="0"/>
              <a:t>: </a:t>
            </a:r>
            <a:br>
              <a:rPr lang="nl-NL" dirty="0" smtClean="0"/>
            </a:br>
            <a:r>
              <a:rPr lang="nl-NL" dirty="0" err="1" smtClean="0"/>
              <a:t>Triassic</a:t>
            </a:r>
            <a:endParaRPr lang="nl-NL" dirty="0"/>
          </a:p>
        </p:txBody>
      </p:sp>
      <p:sp>
        <p:nvSpPr>
          <p:cNvPr id="5" name="Content Placeholder 4"/>
          <p:cNvSpPr>
            <a:spLocks noGrp="1"/>
          </p:cNvSpPr>
          <p:nvPr>
            <p:ph sz="half" idx="1"/>
          </p:nvPr>
        </p:nvSpPr>
        <p:spPr>
          <a:xfrm>
            <a:off x="1965896" y="2182107"/>
            <a:ext cx="5616624" cy="4987432"/>
          </a:xfrm>
        </p:spPr>
        <p:txBody>
          <a:bodyPr/>
          <a:lstStyle/>
          <a:p>
            <a:pPr eaLnBrk="1" hangingPunct="1"/>
            <a:r>
              <a:rPr lang="en-GB" altLang="nl-NL" dirty="0"/>
              <a:t>Named by von </a:t>
            </a:r>
            <a:r>
              <a:rPr lang="en-GB" altLang="nl-NL" dirty="0" err="1"/>
              <a:t>Alberti</a:t>
            </a:r>
            <a:r>
              <a:rPr lang="en-GB" altLang="nl-NL" dirty="0"/>
              <a:t> (1821) after three rock types outcropping in Germany (old -&gt; young):</a:t>
            </a:r>
          </a:p>
          <a:p>
            <a:pPr marL="728663" lvl="1" indent="-342900" eaLnBrk="1" hangingPunct="1">
              <a:buFont typeface="Bookman Old Style" panose="02050604050505020204" pitchFamily="18" charset="0"/>
              <a:buAutoNum type="arabicPeriod"/>
            </a:pPr>
            <a:r>
              <a:rPr lang="en-GB" altLang="nl-NL" b="1" dirty="0" err="1"/>
              <a:t>Buntsandstein</a:t>
            </a:r>
            <a:r>
              <a:rPr lang="en-GB" altLang="nl-NL" dirty="0"/>
              <a:t>, (Red sandstones , Bunter in UK)</a:t>
            </a:r>
          </a:p>
          <a:p>
            <a:pPr marL="728663" lvl="1" indent="-342900" eaLnBrk="1" hangingPunct="1">
              <a:buFont typeface="Bookman Old Style" panose="02050604050505020204" pitchFamily="18" charset="0"/>
              <a:buAutoNum type="arabicPeriod"/>
            </a:pPr>
            <a:r>
              <a:rPr lang="en-GB" altLang="nl-NL" b="1" dirty="0" err="1"/>
              <a:t>Muschelkalk</a:t>
            </a:r>
            <a:r>
              <a:rPr lang="en-GB" altLang="nl-NL" dirty="0"/>
              <a:t> (Chalky </a:t>
            </a:r>
            <a:r>
              <a:rPr lang="en-GB" altLang="nl-NL" dirty="0" err="1"/>
              <a:t>limestones</a:t>
            </a:r>
            <a:r>
              <a:rPr lang="en-GB" altLang="nl-NL" dirty="0"/>
              <a:t> )</a:t>
            </a:r>
          </a:p>
          <a:p>
            <a:pPr marL="728663" lvl="1" indent="-342900" eaLnBrk="1" hangingPunct="1">
              <a:buFont typeface="Bookman Old Style" panose="02050604050505020204" pitchFamily="18" charset="0"/>
              <a:buAutoNum type="arabicPeriod"/>
            </a:pPr>
            <a:r>
              <a:rPr lang="en-GB" altLang="nl-NL" b="1" dirty="0" err="1"/>
              <a:t>Keuper</a:t>
            </a:r>
            <a:r>
              <a:rPr lang="en-GB" altLang="nl-NL" dirty="0"/>
              <a:t> (Dark shales)</a:t>
            </a:r>
          </a:p>
          <a:p>
            <a:endParaRPr lang="nl-NL" dirty="0"/>
          </a:p>
        </p:txBody>
      </p:sp>
      <p:pic>
        <p:nvPicPr>
          <p:cNvPr id="8" name="Picture 4" descr="File:WAK UETTERODA KEUPER.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453438" y="-26141"/>
            <a:ext cx="4551362"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http://www.muschelkalkmuseum.de/bilder/muschelkalk009.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448526" y="3386984"/>
            <a:ext cx="4551362" cy="3085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472964" y="6354723"/>
            <a:ext cx="4531836" cy="3398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cxnSp>
        <p:nvCxnSpPr>
          <p:cNvPr id="12" name="Straight Arrow Connector 11"/>
          <p:cNvCxnSpPr/>
          <p:nvPr/>
        </p:nvCxnSpPr>
        <p:spPr bwMode="auto">
          <a:xfrm>
            <a:off x="7391044" y="3868688"/>
            <a:ext cx="911556" cy="316835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 name="Straight Arrow Connector 14"/>
          <p:cNvCxnSpPr/>
          <p:nvPr/>
        </p:nvCxnSpPr>
        <p:spPr bwMode="auto">
          <a:xfrm>
            <a:off x="7391044" y="4675823"/>
            <a:ext cx="983564"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1" name="Straight Arrow Connector 20"/>
          <p:cNvCxnSpPr/>
          <p:nvPr/>
        </p:nvCxnSpPr>
        <p:spPr bwMode="auto">
          <a:xfrm flipV="1">
            <a:off x="7366496" y="3220616"/>
            <a:ext cx="1008112" cy="187220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2" name="TextBox 21"/>
          <p:cNvSpPr txBox="1"/>
          <p:nvPr/>
        </p:nvSpPr>
        <p:spPr>
          <a:xfrm>
            <a:off x="2436841" y="6197043"/>
            <a:ext cx="5317481" cy="1569660"/>
          </a:xfrm>
          <a:prstGeom prst="rect">
            <a:avLst/>
          </a:prstGeom>
          <a:noFill/>
        </p:spPr>
        <p:txBody>
          <a:bodyPr wrap="none" rtlCol="0">
            <a:spAutoFit/>
          </a:bodyPr>
          <a:lstStyle/>
          <a:p>
            <a:r>
              <a:rPr lang="nl-NL" sz="4000" dirty="0" smtClean="0">
                <a:solidFill>
                  <a:srgbClr val="00B0F0"/>
                </a:solidFill>
              </a:rPr>
              <a:t>Jurassic &amp; </a:t>
            </a:r>
            <a:r>
              <a:rPr lang="nl-NL" sz="4000" dirty="0" err="1" smtClean="0">
                <a:solidFill>
                  <a:srgbClr val="00B0F0"/>
                </a:solidFill>
              </a:rPr>
              <a:t>Cretaceous</a:t>
            </a:r>
            <a:endParaRPr lang="nl-NL" sz="4000" dirty="0" smtClean="0">
              <a:solidFill>
                <a:srgbClr val="00B0F0"/>
              </a:solidFill>
            </a:endParaRPr>
          </a:p>
          <a:p>
            <a:r>
              <a:rPr lang="nl-NL" sz="2800" dirty="0" smtClean="0"/>
              <a:t>Marine </a:t>
            </a:r>
            <a:r>
              <a:rPr lang="nl-NL" sz="2800" dirty="0" err="1" smtClean="0"/>
              <a:t>shales</a:t>
            </a:r>
            <a:r>
              <a:rPr lang="nl-NL" sz="2800" dirty="0" smtClean="0"/>
              <a:t> &amp;</a:t>
            </a:r>
          </a:p>
          <a:p>
            <a:r>
              <a:rPr lang="nl-NL" sz="2800" dirty="0" err="1" smtClean="0"/>
              <a:t>limestones</a:t>
            </a:r>
            <a:r>
              <a:rPr lang="nl-NL" sz="2800" dirty="0" smtClean="0"/>
              <a:t>, </a:t>
            </a:r>
            <a:r>
              <a:rPr lang="nl-NL" sz="2800" dirty="0" err="1" smtClean="0"/>
              <a:t>some</a:t>
            </a:r>
            <a:r>
              <a:rPr lang="nl-NL" sz="2800" dirty="0" smtClean="0"/>
              <a:t> </a:t>
            </a:r>
            <a:r>
              <a:rPr lang="nl-NL" sz="2800" dirty="0" err="1" smtClean="0"/>
              <a:t>sand</a:t>
            </a:r>
            <a:endParaRPr lang="nl-NL" sz="2800" dirty="0"/>
          </a:p>
        </p:txBody>
      </p:sp>
      <p:cxnSp>
        <p:nvCxnSpPr>
          <p:cNvPr id="27" name="Straight Connector 26"/>
          <p:cNvCxnSpPr/>
          <p:nvPr/>
        </p:nvCxnSpPr>
        <p:spPr bwMode="auto">
          <a:xfrm>
            <a:off x="5926336" y="5092824"/>
            <a:ext cx="1459796"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32267941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25936" y="15732"/>
            <a:ext cx="11054080" cy="2090702"/>
          </a:xfrm>
        </p:spPr>
        <p:txBody>
          <a:bodyPr/>
          <a:lstStyle/>
          <a:p>
            <a:r>
              <a:rPr lang="en-GB" dirty="0" smtClean="0"/>
              <a:t>Rhine Graben</a:t>
            </a:r>
            <a:endParaRPr lang="nl-NL" dirty="0"/>
          </a:p>
        </p:txBody>
      </p:sp>
      <p:sp>
        <p:nvSpPr>
          <p:cNvPr id="3" name="Subtitle 2"/>
          <p:cNvSpPr>
            <a:spLocks noGrp="1"/>
          </p:cNvSpPr>
          <p:nvPr>
            <p:ph type="subTitle" idx="1"/>
          </p:nvPr>
        </p:nvSpPr>
        <p:spPr>
          <a:xfrm>
            <a:off x="3118024" y="1420416"/>
            <a:ext cx="4104456" cy="2492587"/>
          </a:xfrm>
        </p:spPr>
        <p:txBody>
          <a:bodyPr/>
          <a:lstStyle/>
          <a:p>
            <a:r>
              <a:rPr lang="en-GB" dirty="0" smtClean="0"/>
              <a:t>Large graben running almost N-S in front of Alps</a:t>
            </a:r>
          </a:p>
          <a:p>
            <a:r>
              <a:rPr lang="en-GB" dirty="0" smtClean="0"/>
              <a:t>Active in </a:t>
            </a:r>
            <a:r>
              <a:rPr lang="en-GB" dirty="0" err="1" smtClean="0"/>
              <a:t>Cenozoic</a:t>
            </a:r>
            <a:r>
              <a:rPr lang="en-GB" dirty="0" smtClean="0"/>
              <a:t>, some volcanism</a:t>
            </a:r>
          </a:p>
          <a:p>
            <a:r>
              <a:rPr lang="en-GB" dirty="0" smtClean="0"/>
              <a:t>Vosges and Black Forest on either side are uplifted about 2.5 km</a:t>
            </a:r>
            <a:endParaRPr lang="nl-NL" dirty="0"/>
          </a:p>
        </p:txBody>
      </p:sp>
      <p:pic>
        <p:nvPicPr>
          <p:cNvPr id="10242" name="Picture 2" descr="https://upload.wikimedia.org/wikipedia/commons/0/01/Rhine_rif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00336"/>
            <a:ext cx="2857500" cy="5038726"/>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629400"/>
            <a:ext cx="8315325"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376541" y="210798"/>
            <a:ext cx="5494323" cy="6418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423050" y="8333184"/>
            <a:ext cx="4438016" cy="1386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0109348" y="7916206"/>
            <a:ext cx="2693366" cy="400110"/>
          </a:xfrm>
          <a:prstGeom prst="rect">
            <a:avLst/>
          </a:prstGeom>
          <a:noFill/>
        </p:spPr>
        <p:txBody>
          <a:bodyPr wrap="none" rtlCol="0">
            <a:spAutoFit/>
          </a:bodyPr>
          <a:lstStyle/>
          <a:p>
            <a:r>
              <a:rPr lang="en-GB" sz="2000" dirty="0" smtClean="0"/>
              <a:t>What is wrong below?</a:t>
            </a:r>
            <a:endParaRPr lang="nl-NL" sz="2000" dirty="0"/>
          </a:p>
        </p:txBody>
      </p:sp>
    </p:spTree>
    <p:extLst>
      <p:ext uri="{BB962C8B-B14F-4D97-AF65-F5344CB8AC3E}">
        <p14:creationId xmlns:p14="http://schemas.microsoft.com/office/powerpoint/2010/main" val="1687709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97944" y="124272"/>
            <a:ext cx="11054080" cy="2090702"/>
          </a:xfrm>
        </p:spPr>
        <p:txBody>
          <a:bodyPr/>
          <a:lstStyle/>
          <a:p>
            <a:r>
              <a:rPr lang="en-GB" dirty="0" err="1" smtClean="0"/>
              <a:t>Alpenvorland</a:t>
            </a:r>
            <a:r>
              <a:rPr lang="en-GB" dirty="0" smtClean="0"/>
              <a:t> (Alpine foreland, also known as </a:t>
            </a:r>
            <a:r>
              <a:rPr lang="en-GB" dirty="0" err="1" smtClean="0"/>
              <a:t>Molasse</a:t>
            </a:r>
            <a:r>
              <a:rPr lang="en-GB" dirty="0" smtClean="0"/>
              <a:t> Basin)</a:t>
            </a:r>
            <a:endParaRPr lang="nl-NL" dirty="0"/>
          </a:p>
        </p:txBody>
      </p:sp>
      <p:sp>
        <p:nvSpPr>
          <p:cNvPr id="3" name="Subtitle 2"/>
          <p:cNvSpPr>
            <a:spLocks noGrp="1"/>
          </p:cNvSpPr>
          <p:nvPr>
            <p:ph type="subTitle" idx="1"/>
          </p:nvPr>
        </p:nvSpPr>
        <p:spPr>
          <a:xfrm>
            <a:off x="2109912" y="1492424"/>
            <a:ext cx="10399504" cy="2492587"/>
          </a:xfrm>
        </p:spPr>
        <p:txBody>
          <a:bodyPr/>
          <a:lstStyle/>
          <a:p>
            <a:r>
              <a:rPr lang="en-GB" dirty="0" smtClean="0"/>
              <a:t>Formation of the Alps to the south pushes down basement, leading to large basin which is filled with erosional products from Alps, and in which in turn is deformed with continuation of orogeny</a:t>
            </a:r>
            <a:endParaRPr lang="nl-NL" dirty="0"/>
          </a:p>
        </p:txBody>
      </p:sp>
      <p:pic>
        <p:nvPicPr>
          <p:cNvPr id="1126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622080" y="3264477"/>
            <a:ext cx="6741683" cy="2503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224" y="6028928"/>
            <a:ext cx="7632848" cy="3191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descr="Image result for Molas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68" y="5767667"/>
            <a:ext cx="4762500" cy="30765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0612721" y="9231510"/>
            <a:ext cx="1938351" cy="261610"/>
          </a:xfrm>
          <a:prstGeom prst="rect">
            <a:avLst/>
          </a:prstGeom>
          <a:noFill/>
        </p:spPr>
        <p:txBody>
          <a:bodyPr wrap="none" rtlCol="0">
            <a:spAutoFit/>
          </a:bodyPr>
          <a:lstStyle/>
          <a:p>
            <a:r>
              <a:rPr lang="nl-NL" sz="1100" dirty="0"/>
              <a:t>http://archiv.nationalatlas.de</a:t>
            </a:r>
          </a:p>
        </p:txBody>
      </p:sp>
    </p:spTree>
    <p:extLst>
      <p:ext uri="{BB962C8B-B14F-4D97-AF65-F5344CB8AC3E}">
        <p14:creationId xmlns:p14="http://schemas.microsoft.com/office/powerpoint/2010/main" val="9157375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7" name="Picture 7" descr="Image result for Norddeutsches Tiefland"/>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31986" y="6637806"/>
            <a:ext cx="5842298" cy="328552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541586" y="0"/>
            <a:ext cx="11054080" cy="2090702"/>
          </a:xfrm>
        </p:spPr>
        <p:txBody>
          <a:bodyPr/>
          <a:lstStyle/>
          <a:p>
            <a:r>
              <a:rPr lang="en-GB" dirty="0" err="1" smtClean="0"/>
              <a:t>Norddeutsches</a:t>
            </a:r>
            <a:r>
              <a:rPr lang="en-GB" dirty="0" smtClean="0"/>
              <a:t> </a:t>
            </a:r>
            <a:r>
              <a:rPr lang="en-GB" dirty="0" err="1" smtClean="0"/>
              <a:t>Tiefland</a:t>
            </a:r>
            <a:r>
              <a:rPr lang="en-GB" dirty="0" smtClean="0"/>
              <a:t/>
            </a:r>
            <a:br>
              <a:rPr lang="en-GB" dirty="0" smtClean="0"/>
            </a:br>
            <a:r>
              <a:rPr lang="en-GB" dirty="0" smtClean="0"/>
              <a:t>(North German plain)</a:t>
            </a:r>
            <a:endParaRPr lang="nl-NL" dirty="0"/>
          </a:p>
        </p:txBody>
      </p:sp>
      <p:sp>
        <p:nvSpPr>
          <p:cNvPr id="3" name="Subtitle 2"/>
          <p:cNvSpPr>
            <a:spLocks noGrp="1"/>
          </p:cNvSpPr>
          <p:nvPr>
            <p:ph type="subTitle" idx="1"/>
          </p:nvPr>
        </p:nvSpPr>
        <p:spPr>
          <a:xfrm>
            <a:off x="93688" y="1420416"/>
            <a:ext cx="12660560" cy="2492587"/>
          </a:xfrm>
        </p:spPr>
        <p:txBody>
          <a:bodyPr/>
          <a:lstStyle/>
          <a:p>
            <a:r>
              <a:rPr lang="en-GB" dirty="0" smtClean="0">
                <a:solidFill>
                  <a:schemeClr val="tx1"/>
                </a:solidFill>
              </a:rPr>
              <a:t>Thick sequence of mainly marine sediments, deposited since the Permian.</a:t>
            </a:r>
          </a:p>
          <a:p>
            <a:r>
              <a:rPr lang="en-GB" dirty="0" smtClean="0">
                <a:solidFill>
                  <a:schemeClr val="tx1"/>
                </a:solidFill>
              </a:rPr>
              <a:t>Some salt </a:t>
            </a:r>
            <a:r>
              <a:rPr lang="en-GB" dirty="0" err="1" smtClean="0">
                <a:solidFill>
                  <a:schemeClr val="tx1"/>
                </a:solidFill>
              </a:rPr>
              <a:t>diapirism</a:t>
            </a:r>
            <a:r>
              <a:rPr lang="en-GB" dirty="0" smtClean="0">
                <a:solidFill>
                  <a:schemeClr val="tx1"/>
                </a:solidFill>
              </a:rPr>
              <a:t> of Permian Zechstein salt in N</a:t>
            </a:r>
          </a:p>
          <a:p>
            <a:r>
              <a:rPr lang="en-GB" dirty="0" smtClean="0">
                <a:solidFill>
                  <a:schemeClr val="tx1"/>
                </a:solidFill>
              </a:rPr>
              <a:t>Surface largely influenced by Neogene ice ages</a:t>
            </a:r>
            <a:endParaRPr lang="nl-NL" dirty="0">
              <a:solidFill>
                <a:schemeClr val="tx1"/>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4800" y="2860576"/>
            <a:ext cx="7620000" cy="440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descr="Image result for ice ages map eur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88" y="3148608"/>
            <a:ext cx="4772025" cy="3648076"/>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78664" y="7070045"/>
            <a:ext cx="8988152" cy="261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8878664" y="8621216"/>
            <a:ext cx="1087157" cy="246221"/>
          </a:xfrm>
          <a:prstGeom prst="rect">
            <a:avLst/>
          </a:prstGeom>
        </p:spPr>
        <p:txBody>
          <a:bodyPr wrap="none">
            <a:spAutoFit/>
          </a:bodyPr>
          <a:lstStyle/>
          <a:p>
            <a:r>
              <a:rPr lang="nl-NL" sz="1000" dirty="0"/>
              <a:t>www.diercke.de</a:t>
            </a:r>
          </a:p>
        </p:txBody>
      </p:sp>
    </p:spTree>
    <p:extLst>
      <p:ext uri="{BB962C8B-B14F-4D97-AF65-F5344CB8AC3E}">
        <p14:creationId xmlns:p14="http://schemas.microsoft.com/office/powerpoint/2010/main" val="37326495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25936" y="196280"/>
            <a:ext cx="11054080" cy="2090702"/>
          </a:xfrm>
        </p:spPr>
        <p:txBody>
          <a:bodyPr/>
          <a:lstStyle/>
          <a:p>
            <a:r>
              <a:rPr lang="en-GB" dirty="0" err="1" smtClean="0"/>
              <a:t>Ries</a:t>
            </a:r>
            <a:r>
              <a:rPr lang="en-GB" dirty="0" smtClean="0"/>
              <a:t> crater</a:t>
            </a:r>
            <a:endParaRPr lang="nl-NL" dirty="0"/>
          </a:p>
        </p:txBody>
      </p:sp>
      <p:sp>
        <p:nvSpPr>
          <p:cNvPr id="3" name="Subtitle 2"/>
          <p:cNvSpPr>
            <a:spLocks noGrp="1"/>
          </p:cNvSpPr>
          <p:nvPr>
            <p:ph type="subTitle" idx="1"/>
          </p:nvPr>
        </p:nvSpPr>
        <p:spPr>
          <a:xfrm>
            <a:off x="2541960" y="988368"/>
            <a:ext cx="9103360" cy="2492587"/>
          </a:xfrm>
        </p:spPr>
        <p:txBody>
          <a:bodyPr/>
          <a:lstStyle/>
          <a:p>
            <a:r>
              <a:rPr lang="en-GB" dirty="0" smtClean="0"/>
              <a:t>Large meteorite impact crater from Miocene</a:t>
            </a:r>
          </a:p>
          <a:p>
            <a:r>
              <a:rPr lang="en-GB" dirty="0" smtClean="0"/>
              <a:t>Diameter 24 km, now about 150 m deep</a:t>
            </a:r>
            <a:endParaRPr lang="nl-NL"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4800" y="7109139"/>
            <a:ext cx="7620000" cy="261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descr="https://upload.wikimedia.org/wikipedia/commons/8/8c/Ries_WorldWind_SW.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66905" y="2140496"/>
            <a:ext cx="6756400" cy="5094544"/>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ttps://upload.wikimedia.org/wikipedia/commons/9/9e/N%C3%B6rdlinger_Ries_280805.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515691" y="2932584"/>
            <a:ext cx="6383822" cy="3024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13054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898919" y="6621"/>
            <a:ext cx="8039528" cy="8591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8219422"/>
            <a:ext cx="13004800" cy="2496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11761522" y="7253064"/>
            <a:ext cx="1176925" cy="246221"/>
          </a:xfrm>
          <a:prstGeom prst="rect">
            <a:avLst/>
          </a:prstGeom>
        </p:spPr>
        <p:txBody>
          <a:bodyPr wrap="none">
            <a:spAutoFit/>
          </a:bodyPr>
          <a:lstStyle/>
          <a:p>
            <a:r>
              <a:rPr lang="nl-NL" sz="1000" dirty="0"/>
              <a:t>www.bgr.bund.de</a:t>
            </a:r>
          </a:p>
        </p:txBody>
      </p:sp>
      <p:pic>
        <p:nvPicPr>
          <p:cNvPr id="5" name="Picture 5"/>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165882" y="-163760"/>
            <a:ext cx="7409183" cy="8640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5"/>
          <p:cNvCxnSpPr/>
          <p:nvPr/>
        </p:nvCxnSpPr>
        <p:spPr bwMode="auto">
          <a:xfrm flipH="1" flipV="1">
            <a:off x="6381828" y="3322515"/>
            <a:ext cx="3024336" cy="475164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flipH="1">
            <a:off x="6381828" y="2314403"/>
            <a:ext cx="576064"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6813876" y="1090267"/>
            <a:ext cx="144016" cy="1224136"/>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28818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nl-NL"/>
          </a:p>
        </p:txBody>
      </p:sp>
      <p:sp>
        <p:nvSpPr>
          <p:cNvPr id="3" name="Subtitle 2"/>
          <p:cNvSpPr>
            <a:spLocks noGrp="1"/>
          </p:cNvSpPr>
          <p:nvPr>
            <p:ph type="subTitle" idx="1"/>
          </p:nvPr>
        </p:nvSpPr>
        <p:spPr/>
        <p:txBody>
          <a:bodyPr/>
          <a:lstStyle/>
          <a:p>
            <a:endParaRPr lang="nl-NL"/>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68" y="988367"/>
            <a:ext cx="12971832" cy="7380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68693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25936" y="196280"/>
            <a:ext cx="11054080" cy="2090702"/>
          </a:xfrm>
        </p:spPr>
        <p:txBody>
          <a:bodyPr/>
          <a:lstStyle/>
          <a:p>
            <a:r>
              <a:rPr lang="en-GB" dirty="0" smtClean="0"/>
              <a:t>Next week: UK &amp; Ireland</a:t>
            </a:r>
            <a:endParaRPr lang="nl-NL" dirty="0"/>
          </a:p>
        </p:txBody>
      </p:sp>
      <p:sp>
        <p:nvSpPr>
          <p:cNvPr id="3" name="Subtitle 2"/>
          <p:cNvSpPr>
            <a:spLocks noGrp="1"/>
          </p:cNvSpPr>
          <p:nvPr>
            <p:ph type="subTitle" idx="1"/>
          </p:nvPr>
        </p:nvSpPr>
        <p:spPr/>
        <p:txBody>
          <a:bodyPr/>
          <a:lstStyle/>
          <a:p>
            <a:endParaRPr lang="nl-NL"/>
          </a:p>
        </p:txBody>
      </p:sp>
      <p:sp>
        <p:nvSpPr>
          <p:cNvPr id="4" name="AutoShape 2" descr="Image result for united kingdo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 name="AutoShape 4" descr="Image result for united kingdo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3318" name="Picture 6" descr="Image result for united kingd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336" y="988368"/>
            <a:ext cx="3286125" cy="3228975"/>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http://www.travelmyne.com/photos/united-kingdom/united-kingdom-culture-stonehen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750" y="5452864"/>
            <a:ext cx="666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Image result for top ten united kingdom places to vis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0513" y="3780044"/>
            <a:ext cx="5244454" cy="3930580"/>
          </a:xfrm>
          <a:prstGeom prst="rect">
            <a:avLst/>
          </a:prstGeom>
          <a:noFill/>
          <a:extLst>
            <a:ext uri="{909E8E84-426E-40DD-AFC4-6F175D3DCCD1}">
              <a14:hiddenFill xmlns:a14="http://schemas.microsoft.com/office/drawing/2010/main">
                <a:solidFill>
                  <a:srgbClr val="FFFFFF"/>
                </a:solidFill>
              </a14:hiddenFill>
            </a:ext>
          </a:extLst>
        </p:spPr>
      </p:pic>
      <p:pic>
        <p:nvPicPr>
          <p:cNvPr id="13324" name="Picture 12" descr="http://www.etraveltrips.com/blog/wp-content/uploads/2013/01/Top-10-Destinations-To-Visit-In-U.K.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0972" y="1852464"/>
            <a:ext cx="3952875" cy="3162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26983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nl-NL" dirty="0"/>
          </a:p>
        </p:txBody>
      </p:sp>
      <p:sp>
        <p:nvSpPr>
          <p:cNvPr id="3" name="Subtitle 2"/>
          <p:cNvSpPr>
            <a:spLocks noGrp="1"/>
          </p:cNvSpPr>
          <p:nvPr>
            <p:ph type="subTitle" idx="1"/>
          </p:nvPr>
        </p:nvSpPr>
        <p:spPr/>
        <p:txBody>
          <a:bodyPr/>
          <a:lstStyle/>
          <a:p>
            <a:endParaRPr lang="nl-NL"/>
          </a:p>
        </p:txBody>
      </p:sp>
      <p:pic>
        <p:nvPicPr>
          <p:cNvPr id="2052" name="Picture 4" descr="http://www.mr-kartographie.de/uploads/pics/Geologie-Deutschland.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091744" y="-20216"/>
            <a:ext cx="5913056" cy="9736832"/>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8288"/>
            <a:ext cx="7049348" cy="7777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1427124" y="5164832"/>
            <a:ext cx="1577676" cy="246221"/>
          </a:xfrm>
          <a:prstGeom prst="rect">
            <a:avLst/>
          </a:prstGeom>
          <a:noFill/>
        </p:spPr>
        <p:txBody>
          <a:bodyPr wrap="none" rtlCol="0">
            <a:spAutoFit/>
          </a:bodyPr>
          <a:lstStyle/>
          <a:p>
            <a:r>
              <a:rPr lang="nl-NL" sz="1000" dirty="0" smtClean="0"/>
              <a:t>www.mr-kartographie.de</a:t>
            </a:r>
            <a:endParaRPr lang="nl-NL" sz="1000" dirty="0"/>
          </a:p>
        </p:txBody>
      </p:sp>
      <p:sp>
        <p:nvSpPr>
          <p:cNvPr id="4" name="Rectangle 3"/>
          <p:cNvSpPr/>
          <p:nvPr/>
        </p:nvSpPr>
        <p:spPr>
          <a:xfrm>
            <a:off x="10228" y="6749008"/>
            <a:ext cx="1176925" cy="246221"/>
          </a:xfrm>
          <a:prstGeom prst="rect">
            <a:avLst/>
          </a:prstGeom>
        </p:spPr>
        <p:txBody>
          <a:bodyPr wrap="none">
            <a:spAutoFit/>
          </a:bodyPr>
          <a:lstStyle/>
          <a:p>
            <a:r>
              <a:rPr lang="nl-NL" sz="1000" dirty="0"/>
              <a:t>www.bgr.bund.de</a:t>
            </a:r>
          </a:p>
        </p:txBody>
      </p:sp>
    </p:spTree>
    <p:extLst>
      <p:ext uri="{BB962C8B-B14F-4D97-AF65-F5344CB8AC3E}">
        <p14:creationId xmlns:p14="http://schemas.microsoft.com/office/powerpoint/2010/main" val="38117152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nl-NL" dirty="0"/>
          </a:p>
        </p:txBody>
      </p:sp>
      <p:sp>
        <p:nvSpPr>
          <p:cNvPr id="3" name="Subtitle 2"/>
          <p:cNvSpPr>
            <a:spLocks noGrp="1"/>
          </p:cNvSpPr>
          <p:nvPr>
            <p:ph type="subTitle" idx="1"/>
          </p:nvPr>
        </p:nvSpPr>
        <p:spPr/>
        <p:txBody>
          <a:bodyPr/>
          <a:lstStyle/>
          <a:p>
            <a:endParaRPr lang="nl-NL"/>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8572" y="410940"/>
            <a:ext cx="7620000" cy="888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2400" y="433388"/>
            <a:ext cx="7620000" cy="888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253928" y="9297765"/>
            <a:ext cx="1176925" cy="246221"/>
          </a:xfrm>
          <a:prstGeom prst="rect">
            <a:avLst/>
          </a:prstGeom>
        </p:spPr>
        <p:txBody>
          <a:bodyPr wrap="none">
            <a:spAutoFit/>
          </a:bodyPr>
          <a:lstStyle/>
          <a:p>
            <a:r>
              <a:rPr lang="nl-NL" sz="1000" dirty="0"/>
              <a:t>www.bgr.bund.de</a:t>
            </a:r>
          </a:p>
        </p:txBody>
      </p:sp>
    </p:spTree>
    <p:extLst>
      <p:ext uri="{BB962C8B-B14F-4D97-AF65-F5344CB8AC3E}">
        <p14:creationId xmlns:p14="http://schemas.microsoft.com/office/powerpoint/2010/main" val="4015297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nl-NL"/>
          </a:p>
        </p:txBody>
      </p:sp>
      <p:sp>
        <p:nvSpPr>
          <p:cNvPr id="3" name="Subtitle 2"/>
          <p:cNvSpPr>
            <a:spLocks noGrp="1"/>
          </p:cNvSpPr>
          <p:nvPr>
            <p:ph type="subTitle" idx="1"/>
          </p:nvPr>
        </p:nvSpPr>
        <p:spPr/>
        <p:txBody>
          <a:bodyPr/>
          <a:lstStyle/>
          <a:p>
            <a:endParaRPr lang="nl-NL"/>
          </a:p>
        </p:txBody>
      </p:sp>
      <p:pic>
        <p:nvPicPr>
          <p:cNvPr id="4" name="Picture 4" descr="http://www.mr-kartographie.de/uploads/pics/Geologie-Deutschland.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091744" y="-20216"/>
            <a:ext cx="5913056" cy="973683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geologischer schnitt"/>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902" y="7913260"/>
            <a:ext cx="12836202" cy="18612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734648" y="9528289"/>
            <a:ext cx="1609736" cy="246221"/>
          </a:xfrm>
          <a:prstGeom prst="rect">
            <a:avLst/>
          </a:prstGeom>
          <a:noFill/>
        </p:spPr>
        <p:txBody>
          <a:bodyPr wrap="none" rtlCol="0">
            <a:spAutoFit/>
          </a:bodyPr>
          <a:lstStyle/>
          <a:p>
            <a:r>
              <a:rPr lang="nl-NL" sz="1000" dirty="0" smtClean="0"/>
              <a:t>www.oberrheingraben.de</a:t>
            </a:r>
            <a:endParaRPr lang="nl-NL" sz="1000" dirty="0"/>
          </a:p>
        </p:txBody>
      </p:sp>
      <p:sp>
        <p:nvSpPr>
          <p:cNvPr id="6" name="TextBox 5"/>
          <p:cNvSpPr txBox="1"/>
          <p:nvPr/>
        </p:nvSpPr>
        <p:spPr>
          <a:xfrm>
            <a:off x="11427124" y="5164832"/>
            <a:ext cx="1577676" cy="246221"/>
          </a:xfrm>
          <a:prstGeom prst="rect">
            <a:avLst/>
          </a:prstGeom>
          <a:noFill/>
        </p:spPr>
        <p:txBody>
          <a:bodyPr wrap="none" rtlCol="0">
            <a:spAutoFit/>
          </a:bodyPr>
          <a:lstStyle/>
          <a:p>
            <a:r>
              <a:rPr lang="nl-NL" sz="1000" dirty="0" smtClean="0"/>
              <a:t>www.mr-kartographie.de</a:t>
            </a:r>
            <a:endParaRPr lang="nl-NL" sz="1000" dirty="0"/>
          </a:p>
        </p:txBody>
      </p:sp>
    </p:spTree>
    <p:extLst>
      <p:ext uri="{BB962C8B-B14F-4D97-AF65-F5344CB8AC3E}">
        <p14:creationId xmlns:p14="http://schemas.microsoft.com/office/powerpoint/2010/main" val="30227042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898919" y="6621"/>
            <a:ext cx="8039528" cy="8591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8219422"/>
            <a:ext cx="13004800" cy="2496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11761522" y="7253064"/>
            <a:ext cx="1176925" cy="246221"/>
          </a:xfrm>
          <a:prstGeom prst="rect">
            <a:avLst/>
          </a:prstGeom>
        </p:spPr>
        <p:txBody>
          <a:bodyPr wrap="none">
            <a:spAutoFit/>
          </a:bodyPr>
          <a:lstStyle/>
          <a:p>
            <a:r>
              <a:rPr lang="nl-NL" sz="1000" dirty="0"/>
              <a:t>www.bgr.bund.de</a:t>
            </a:r>
          </a:p>
        </p:txBody>
      </p:sp>
    </p:spTree>
    <p:extLst>
      <p:ext uri="{BB962C8B-B14F-4D97-AF65-F5344CB8AC3E}">
        <p14:creationId xmlns:p14="http://schemas.microsoft.com/office/powerpoint/2010/main" val="26062203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2469951" y="0"/>
            <a:ext cx="8502849" cy="1770098"/>
          </a:xfrm>
        </p:spPr>
        <p:txBody>
          <a:bodyPr/>
          <a:lstStyle/>
          <a:p>
            <a:r>
              <a:rPr lang="nl-NL" altLang="nl-NL" dirty="0" smtClean="0"/>
              <a:t>Old </a:t>
            </a:r>
            <a:r>
              <a:rPr lang="nl-NL" altLang="nl-NL" dirty="0" err="1" smtClean="0"/>
              <a:t>parts</a:t>
            </a:r>
            <a:r>
              <a:rPr lang="nl-NL" altLang="nl-NL" dirty="0" smtClean="0"/>
              <a:t>: </a:t>
            </a:r>
            <a:r>
              <a:rPr lang="nl-NL" altLang="nl-NL" dirty="0" err="1" smtClean="0"/>
              <a:t>Variscan</a:t>
            </a:r>
            <a:r>
              <a:rPr lang="nl-NL" altLang="nl-NL" dirty="0" smtClean="0"/>
              <a:t> </a:t>
            </a:r>
            <a:r>
              <a:rPr lang="nl-NL" altLang="nl-NL" dirty="0" err="1" smtClean="0"/>
              <a:t>mountains</a:t>
            </a:r>
            <a:endParaRPr lang="nl-NL" altLang="nl-NL" dirty="0" smtClean="0"/>
          </a:p>
        </p:txBody>
      </p:sp>
      <p:sp>
        <p:nvSpPr>
          <p:cNvPr id="38915" name="Content Placeholder 2"/>
          <p:cNvSpPr>
            <a:spLocks noGrp="1"/>
          </p:cNvSpPr>
          <p:nvPr>
            <p:ph idx="1"/>
          </p:nvPr>
        </p:nvSpPr>
        <p:spPr>
          <a:xfrm>
            <a:off x="7626773" y="772344"/>
            <a:ext cx="5378027" cy="4987432"/>
          </a:xfrm>
        </p:spPr>
        <p:txBody>
          <a:bodyPr/>
          <a:lstStyle/>
          <a:p>
            <a:r>
              <a:rPr lang="nl-NL" altLang="nl-NL" dirty="0" smtClean="0"/>
              <a:t>Large </a:t>
            </a:r>
            <a:r>
              <a:rPr lang="nl-NL" altLang="nl-NL" dirty="0" err="1" smtClean="0"/>
              <a:t>mountain</a:t>
            </a:r>
            <a:r>
              <a:rPr lang="nl-NL" altLang="nl-NL" dirty="0" smtClean="0"/>
              <a:t> range, </a:t>
            </a:r>
            <a:r>
              <a:rPr lang="nl-NL" altLang="nl-NL" dirty="0" err="1" smtClean="0"/>
              <a:t>from</a:t>
            </a:r>
            <a:r>
              <a:rPr lang="nl-NL" altLang="nl-NL" dirty="0" smtClean="0"/>
              <a:t> Russia </a:t>
            </a:r>
            <a:r>
              <a:rPr lang="nl-NL" altLang="nl-NL" dirty="0" err="1" smtClean="0"/>
              <a:t>to</a:t>
            </a:r>
            <a:r>
              <a:rPr lang="nl-NL" altLang="nl-NL" dirty="0" smtClean="0"/>
              <a:t> </a:t>
            </a:r>
            <a:r>
              <a:rPr lang="nl-NL" altLang="nl-NL" dirty="0" err="1" smtClean="0"/>
              <a:t>the</a:t>
            </a:r>
            <a:r>
              <a:rPr lang="nl-NL" altLang="nl-NL" dirty="0" smtClean="0"/>
              <a:t> US</a:t>
            </a:r>
          </a:p>
          <a:p>
            <a:r>
              <a:rPr lang="nl-NL" altLang="nl-NL" dirty="0" smtClean="0"/>
              <a:t>Most of </a:t>
            </a:r>
            <a:r>
              <a:rPr lang="nl-NL" altLang="nl-NL" dirty="0" err="1" smtClean="0"/>
              <a:t>central</a:t>
            </a:r>
            <a:r>
              <a:rPr lang="nl-NL" altLang="nl-NL" dirty="0" smtClean="0"/>
              <a:t> Europe </a:t>
            </a:r>
            <a:r>
              <a:rPr lang="nl-NL" altLang="nl-NL" dirty="0" err="1" smtClean="0"/>
              <a:t>involved</a:t>
            </a:r>
            <a:endParaRPr lang="nl-NL" altLang="nl-NL" dirty="0" smtClean="0"/>
          </a:p>
          <a:p>
            <a:r>
              <a:rPr lang="nl-NL" altLang="nl-NL" dirty="0" err="1" smtClean="0"/>
              <a:t>Northern</a:t>
            </a:r>
            <a:r>
              <a:rPr lang="nl-NL" altLang="nl-NL" dirty="0" smtClean="0"/>
              <a:t> limit of </a:t>
            </a:r>
            <a:r>
              <a:rPr lang="nl-NL" altLang="nl-NL" dirty="0" err="1" smtClean="0"/>
              <a:t>deformation</a:t>
            </a:r>
            <a:r>
              <a:rPr lang="nl-NL" altLang="nl-NL" dirty="0" smtClean="0"/>
              <a:t> </a:t>
            </a:r>
            <a:r>
              <a:rPr lang="nl-NL" altLang="nl-NL" dirty="0" err="1" smtClean="0"/>
              <a:t>just</a:t>
            </a:r>
            <a:r>
              <a:rPr lang="nl-NL" altLang="nl-NL" dirty="0" smtClean="0"/>
              <a:t> </a:t>
            </a:r>
            <a:r>
              <a:rPr lang="nl-NL" altLang="nl-NL" dirty="0" err="1" smtClean="0"/>
              <a:t>south</a:t>
            </a:r>
            <a:r>
              <a:rPr lang="nl-NL" altLang="nl-NL" dirty="0" smtClean="0"/>
              <a:t> of Netherlands.</a:t>
            </a:r>
          </a:p>
          <a:p>
            <a:r>
              <a:rPr lang="en-GB" altLang="nl-NL" dirty="0" err="1" smtClean="0"/>
              <a:t>Variscan</a:t>
            </a:r>
            <a:r>
              <a:rPr lang="en-GB" altLang="nl-NL" dirty="0" smtClean="0"/>
              <a:t> parts of Germany:</a:t>
            </a:r>
          </a:p>
          <a:p>
            <a:pPr lvl="1">
              <a:buFont typeface="Wingdings" panose="05000000000000000000" pitchFamily="2" charset="2"/>
              <a:buChar char="Ø"/>
            </a:pPr>
            <a:r>
              <a:rPr lang="en-GB" altLang="nl-NL" dirty="0" err="1" smtClean="0"/>
              <a:t>Rheinisches</a:t>
            </a:r>
            <a:r>
              <a:rPr lang="en-GB" altLang="nl-NL" dirty="0" smtClean="0"/>
              <a:t> </a:t>
            </a:r>
            <a:r>
              <a:rPr lang="en-GB" altLang="nl-NL" dirty="0" err="1" smtClean="0"/>
              <a:t>Schiefer</a:t>
            </a:r>
            <a:r>
              <a:rPr lang="en-GB" altLang="nl-NL" dirty="0" smtClean="0"/>
              <a:t> </a:t>
            </a:r>
            <a:r>
              <a:rPr lang="en-GB" altLang="nl-NL" dirty="0" err="1" smtClean="0"/>
              <a:t>Gebirge</a:t>
            </a:r>
            <a:endParaRPr lang="en-GB" altLang="nl-NL" dirty="0" smtClean="0"/>
          </a:p>
          <a:p>
            <a:pPr lvl="1">
              <a:buFont typeface="Wingdings" panose="05000000000000000000" pitchFamily="2" charset="2"/>
              <a:buChar char="Ø"/>
            </a:pPr>
            <a:r>
              <a:rPr lang="en-GB" altLang="nl-NL" dirty="0" smtClean="0"/>
              <a:t>Harz</a:t>
            </a:r>
          </a:p>
          <a:p>
            <a:pPr lvl="1">
              <a:buFont typeface="Wingdings" panose="05000000000000000000" pitchFamily="2" charset="2"/>
              <a:buChar char="Ø"/>
            </a:pPr>
            <a:r>
              <a:rPr lang="en-GB" altLang="nl-NL" dirty="0" smtClean="0"/>
              <a:t>Erzgebirge</a:t>
            </a:r>
          </a:p>
          <a:p>
            <a:pPr lvl="1">
              <a:buFont typeface="Wingdings" panose="05000000000000000000" pitchFamily="2" charset="2"/>
              <a:buChar char="Ø"/>
            </a:pPr>
            <a:r>
              <a:rPr lang="en-GB" altLang="nl-NL" dirty="0" err="1" smtClean="0"/>
              <a:t>Schwarzwald</a:t>
            </a:r>
            <a:endParaRPr lang="nl-NL" altLang="nl-NL" dirty="0" smtClean="0"/>
          </a:p>
        </p:txBody>
      </p:sp>
      <p:pic>
        <p:nvPicPr>
          <p:cNvPr id="389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336" y="869246"/>
            <a:ext cx="7450667" cy="5012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891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 y="5289975"/>
            <a:ext cx="6841067" cy="4463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8918" name="TextBox 5"/>
          <p:cNvSpPr txBox="1">
            <a:spLocks noChangeArrowheads="1"/>
          </p:cNvSpPr>
          <p:nvPr/>
        </p:nvSpPr>
        <p:spPr bwMode="auto">
          <a:xfrm rot="5400000">
            <a:off x="12420036" y="2790615"/>
            <a:ext cx="862471" cy="307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algn="l" eaLnBrk="0" hangingPunct="0">
              <a:lnSpc>
                <a:spcPts val="2500"/>
              </a:lnSpc>
              <a:buClr>
                <a:srgbClr val="00A6D6"/>
              </a:buClr>
              <a:buChar char="•"/>
              <a:defRPr sz="2000">
                <a:solidFill>
                  <a:schemeClr val="tx1"/>
                </a:solidFill>
                <a:latin typeface="Tahoma" pitchFamily="34" charset="0"/>
                <a:ea typeface="MS PGothic" pitchFamily="34" charset="-128"/>
              </a:defRPr>
            </a:lvl1pPr>
            <a:lvl2pPr marL="742950" indent="-285750" algn="l" eaLnBrk="0" hangingPunct="0">
              <a:lnSpc>
                <a:spcPts val="2500"/>
              </a:lnSpc>
              <a:buClr>
                <a:srgbClr val="00A6D6"/>
              </a:buClr>
              <a:buFont typeface="Times"/>
              <a:buChar char="•"/>
              <a:defRPr>
                <a:solidFill>
                  <a:schemeClr val="tx1"/>
                </a:solidFill>
                <a:latin typeface="Tahoma" pitchFamily="34" charset="0"/>
                <a:ea typeface="MS PGothic" pitchFamily="34" charset="-128"/>
              </a:defRPr>
            </a:lvl2pPr>
            <a:lvl3pPr marL="1143000" indent="-228600" algn="l" eaLnBrk="0" hangingPunct="0">
              <a:lnSpc>
                <a:spcPts val="2500"/>
              </a:lnSpc>
              <a:buClr>
                <a:srgbClr val="00A6D6"/>
              </a:buClr>
              <a:buFont typeface="Times"/>
              <a:buChar char="•"/>
              <a:defRPr sz="1600">
                <a:solidFill>
                  <a:schemeClr val="tx1"/>
                </a:solidFill>
                <a:latin typeface="Tahoma" pitchFamily="34" charset="0"/>
                <a:ea typeface="MS PGothic" pitchFamily="34" charset="-128"/>
              </a:defRPr>
            </a:lvl3pPr>
            <a:lvl4pPr marL="1600200" indent="-228600" algn="l" eaLnBrk="0" hangingPunct="0">
              <a:lnSpc>
                <a:spcPts val="2500"/>
              </a:lnSpc>
              <a:buClr>
                <a:schemeClr val="bg2"/>
              </a:buClr>
              <a:buFont typeface="Times"/>
              <a:buChar char="•"/>
              <a:defRPr sz="1400">
                <a:solidFill>
                  <a:schemeClr val="tx1"/>
                </a:solidFill>
                <a:latin typeface="Tahoma" pitchFamily="34" charset="0"/>
                <a:ea typeface="MS PGothic" pitchFamily="34" charset="-128"/>
              </a:defRPr>
            </a:lvl4pPr>
            <a:lvl5pPr marL="2057400" indent="-228600" algn="l" eaLnBrk="0" hangingPunct="0">
              <a:lnSpc>
                <a:spcPts val="2500"/>
              </a:lnSpc>
              <a:buClr>
                <a:schemeClr val="bg2"/>
              </a:buClr>
              <a:buFont typeface="Times"/>
              <a:buChar char="•"/>
              <a:defRPr sz="1200">
                <a:solidFill>
                  <a:schemeClr val="tx1"/>
                </a:solidFill>
                <a:latin typeface="Tahoma" pitchFamily="34" charset="0"/>
                <a:ea typeface="MS PGothic" pitchFamily="34" charset="-128"/>
              </a:defRPr>
            </a:lvl5pPr>
            <a:lvl6pPr marL="2514600" indent="-228600" eaLnBrk="0" fontAlgn="base" hangingPunct="0">
              <a:lnSpc>
                <a:spcPts val="2500"/>
              </a:lnSpc>
              <a:spcBef>
                <a:spcPct val="0"/>
              </a:spcBef>
              <a:spcAft>
                <a:spcPct val="0"/>
              </a:spcAft>
              <a:buClr>
                <a:schemeClr val="bg2"/>
              </a:buClr>
              <a:buFont typeface="Times"/>
              <a:buChar char="•"/>
              <a:defRPr sz="1200">
                <a:solidFill>
                  <a:schemeClr val="tx1"/>
                </a:solidFill>
                <a:latin typeface="Tahoma" pitchFamily="34" charset="0"/>
                <a:ea typeface="MS PGothic" pitchFamily="34" charset="-128"/>
              </a:defRPr>
            </a:lvl6pPr>
            <a:lvl7pPr marL="2971800" indent="-228600" eaLnBrk="0" fontAlgn="base" hangingPunct="0">
              <a:lnSpc>
                <a:spcPts val="2500"/>
              </a:lnSpc>
              <a:spcBef>
                <a:spcPct val="0"/>
              </a:spcBef>
              <a:spcAft>
                <a:spcPct val="0"/>
              </a:spcAft>
              <a:buClr>
                <a:schemeClr val="bg2"/>
              </a:buClr>
              <a:buFont typeface="Times"/>
              <a:buChar char="•"/>
              <a:defRPr sz="1200">
                <a:solidFill>
                  <a:schemeClr val="tx1"/>
                </a:solidFill>
                <a:latin typeface="Tahoma" pitchFamily="34" charset="0"/>
                <a:ea typeface="MS PGothic" pitchFamily="34" charset="-128"/>
              </a:defRPr>
            </a:lvl7pPr>
            <a:lvl8pPr marL="3429000" indent="-228600" eaLnBrk="0" fontAlgn="base" hangingPunct="0">
              <a:lnSpc>
                <a:spcPts val="2500"/>
              </a:lnSpc>
              <a:spcBef>
                <a:spcPct val="0"/>
              </a:spcBef>
              <a:spcAft>
                <a:spcPct val="0"/>
              </a:spcAft>
              <a:buClr>
                <a:schemeClr val="bg2"/>
              </a:buClr>
              <a:buFont typeface="Times"/>
              <a:buChar char="•"/>
              <a:defRPr sz="1200">
                <a:solidFill>
                  <a:schemeClr val="tx1"/>
                </a:solidFill>
                <a:latin typeface="Tahoma" pitchFamily="34" charset="0"/>
                <a:ea typeface="MS PGothic" pitchFamily="34" charset="-128"/>
              </a:defRPr>
            </a:lvl8pPr>
            <a:lvl9pPr marL="3886200" indent="-228600" eaLnBrk="0" fontAlgn="base" hangingPunct="0">
              <a:lnSpc>
                <a:spcPts val="2500"/>
              </a:lnSpc>
              <a:spcBef>
                <a:spcPct val="0"/>
              </a:spcBef>
              <a:spcAft>
                <a:spcPct val="0"/>
              </a:spcAft>
              <a:buClr>
                <a:schemeClr val="bg2"/>
              </a:buClr>
              <a:buFont typeface="Times"/>
              <a:buChar char="•"/>
              <a:defRPr sz="1200">
                <a:solidFill>
                  <a:schemeClr val="tx1"/>
                </a:solidFill>
                <a:latin typeface="Tahoma" pitchFamily="34" charset="0"/>
                <a:ea typeface="MS PGothic" pitchFamily="34" charset="-128"/>
              </a:defRPr>
            </a:lvl9pPr>
          </a:lstStyle>
          <a:p>
            <a:pPr algn="ctr" eaLnBrk="1" hangingPunct="1">
              <a:lnSpc>
                <a:spcPct val="100000"/>
              </a:lnSpc>
              <a:buClrTx/>
              <a:buFontTx/>
              <a:buNone/>
            </a:pPr>
            <a:r>
              <a:rPr lang="nl-NL" altLang="nl-NL" sz="1100"/>
              <a:t>wikipedia</a:t>
            </a:r>
          </a:p>
        </p:txBody>
      </p:sp>
      <p:sp>
        <p:nvSpPr>
          <p:cNvPr id="38919" name="TextBox 6"/>
          <p:cNvSpPr txBox="1">
            <a:spLocks noChangeArrowheads="1"/>
          </p:cNvSpPr>
          <p:nvPr/>
        </p:nvSpPr>
        <p:spPr bwMode="auto">
          <a:xfrm rot="5400000">
            <a:off x="-277707" y="9168836"/>
            <a:ext cx="862471" cy="307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algn="l" eaLnBrk="0" hangingPunct="0">
              <a:lnSpc>
                <a:spcPts val="2500"/>
              </a:lnSpc>
              <a:buClr>
                <a:srgbClr val="00A6D6"/>
              </a:buClr>
              <a:buChar char="•"/>
              <a:defRPr sz="2000">
                <a:solidFill>
                  <a:schemeClr val="tx1"/>
                </a:solidFill>
                <a:latin typeface="Tahoma" pitchFamily="34" charset="0"/>
                <a:ea typeface="MS PGothic" pitchFamily="34" charset="-128"/>
              </a:defRPr>
            </a:lvl1pPr>
            <a:lvl2pPr marL="742950" indent="-285750" algn="l" eaLnBrk="0" hangingPunct="0">
              <a:lnSpc>
                <a:spcPts val="2500"/>
              </a:lnSpc>
              <a:buClr>
                <a:srgbClr val="00A6D6"/>
              </a:buClr>
              <a:buFont typeface="Times"/>
              <a:buChar char="•"/>
              <a:defRPr>
                <a:solidFill>
                  <a:schemeClr val="tx1"/>
                </a:solidFill>
                <a:latin typeface="Tahoma" pitchFamily="34" charset="0"/>
                <a:ea typeface="MS PGothic" pitchFamily="34" charset="-128"/>
              </a:defRPr>
            </a:lvl2pPr>
            <a:lvl3pPr marL="1143000" indent="-228600" algn="l" eaLnBrk="0" hangingPunct="0">
              <a:lnSpc>
                <a:spcPts val="2500"/>
              </a:lnSpc>
              <a:buClr>
                <a:srgbClr val="00A6D6"/>
              </a:buClr>
              <a:buFont typeface="Times"/>
              <a:buChar char="•"/>
              <a:defRPr sz="1600">
                <a:solidFill>
                  <a:schemeClr val="tx1"/>
                </a:solidFill>
                <a:latin typeface="Tahoma" pitchFamily="34" charset="0"/>
                <a:ea typeface="MS PGothic" pitchFamily="34" charset="-128"/>
              </a:defRPr>
            </a:lvl3pPr>
            <a:lvl4pPr marL="1600200" indent="-228600" algn="l" eaLnBrk="0" hangingPunct="0">
              <a:lnSpc>
                <a:spcPts val="2500"/>
              </a:lnSpc>
              <a:buClr>
                <a:schemeClr val="bg2"/>
              </a:buClr>
              <a:buFont typeface="Times"/>
              <a:buChar char="•"/>
              <a:defRPr sz="1400">
                <a:solidFill>
                  <a:schemeClr val="tx1"/>
                </a:solidFill>
                <a:latin typeface="Tahoma" pitchFamily="34" charset="0"/>
                <a:ea typeface="MS PGothic" pitchFamily="34" charset="-128"/>
              </a:defRPr>
            </a:lvl4pPr>
            <a:lvl5pPr marL="2057400" indent="-228600" algn="l" eaLnBrk="0" hangingPunct="0">
              <a:lnSpc>
                <a:spcPts val="2500"/>
              </a:lnSpc>
              <a:buClr>
                <a:schemeClr val="bg2"/>
              </a:buClr>
              <a:buFont typeface="Times"/>
              <a:buChar char="•"/>
              <a:defRPr sz="1200">
                <a:solidFill>
                  <a:schemeClr val="tx1"/>
                </a:solidFill>
                <a:latin typeface="Tahoma" pitchFamily="34" charset="0"/>
                <a:ea typeface="MS PGothic" pitchFamily="34" charset="-128"/>
              </a:defRPr>
            </a:lvl5pPr>
            <a:lvl6pPr marL="2514600" indent="-228600" eaLnBrk="0" fontAlgn="base" hangingPunct="0">
              <a:lnSpc>
                <a:spcPts val="2500"/>
              </a:lnSpc>
              <a:spcBef>
                <a:spcPct val="0"/>
              </a:spcBef>
              <a:spcAft>
                <a:spcPct val="0"/>
              </a:spcAft>
              <a:buClr>
                <a:schemeClr val="bg2"/>
              </a:buClr>
              <a:buFont typeface="Times"/>
              <a:buChar char="•"/>
              <a:defRPr sz="1200">
                <a:solidFill>
                  <a:schemeClr val="tx1"/>
                </a:solidFill>
                <a:latin typeface="Tahoma" pitchFamily="34" charset="0"/>
                <a:ea typeface="MS PGothic" pitchFamily="34" charset="-128"/>
              </a:defRPr>
            </a:lvl6pPr>
            <a:lvl7pPr marL="2971800" indent="-228600" eaLnBrk="0" fontAlgn="base" hangingPunct="0">
              <a:lnSpc>
                <a:spcPts val="2500"/>
              </a:lnSpc>
              <a:spcBef>
                <a:spcPct val="0"/>
              </a:spcBef>
              <a:spcAft>
                <a:spcPct val="0"/>
              </a:spcAft>
              <a:buClr>
                <a:schemeClr val="bg2"/>
              </a:buClr>
              <a:buFont typeface="Times"/>
              <a:buChar char="•"/>
              <a:defRPr sz="1200">
                <a:solidFill>
                  <a:schemeClr val="tx1"/>
                </a:solidFill>
                <a:latin typeface="Tahoma" pitchFamily="34" charset="0"/>
                <a:ea typeface="MS PGothic" pitchFamily="34" charset="-128"/>
              </a:defRPr>
            </a:lvl7pPr>
            <a:lvl8pPr marL="3429000" indent="-228600" eaLnBrk="0" fontAlgn="base" hangingPunct="0">
              <a:lnSpc>
                <a:spcPts val="2500"/>
              </a:lnSpc>
              <a:spcBef>
                <a:spcPct val="0"/>
              </a:spcBef>
              <a:spcAft>
                <a:spcPct val="0"/>
              </a:spcAft>
              <a:buClr>
                <a:schemeClr val="bg2"/>
              </a:buClr>
              <a:buFont typeface="Times"/>
              <a:buChar char="•"/>
              <a:defRPr sz="1200">
                <a:solidFill>
                  <a:schemeClr val="tx1"/>
                </a:solidFill>
                <a:latin typeface="Tahoma" pitchFamily="34" charset="0"/>
                <a:ea typeface="MS PGothic" pitchFamily="34" charset="-128"/>
              </a:defRPr>
            </a:lvl8pPr>
            <a:lvl9pPr marL="3886200" indent="-228600" eaLnBrk="0" fontAlgn="base" hangingPunct="0">
              <a:lnSpc>
                <a:spcPts val="2500"/>
              </a:lnSpc>
              <a:spcBef>
                <a:spcPct val="0"/>
              </a:spcBef>
              <a:spcAft>
                <a:spcPct val="0"/>
              </a:spcAft>
              <a:buClr>
                <a:schemeClr val="bg2"/>
              </a:buClr>
              <a:buFont typeface="Times"/>
              <a:buChar char="•"/>
              <a:defRPr sz="1200">
                <a:solidFill>
                  <a:schemeClr val="tx1"/>
                </a:solidFill>
                <a:latin typeface="Tahoma" pitchFamily="34" charset="0"/>
                <a:ea typeface="MS PGothic" pitchFamily="34" charset="-128"/>
              </a:defRPr>
            </a:lvl9pPr>
          </a:lstStyle>
          <a:p>
            <a:pPr algn="ctr" eaLnBrk="1" hangingPunct="1">
              <a:lnSpc>
                <a:spcPct val="100000"/>
              </a:lnSpc>
              <a:buClrTx/>
              <a:buFontTx/>
              <a:buNone/>
            </a:pPr>
            <a:r>
              <a:rPr lang="nl-NL" altLang="nl-NL" sz="1100"/>
              <a:t>wikipedia</a:t>
            </a:r>
          </a:p>
        </p:txBody>
      </p:sp>
      <p:pic>
        <p:nvPicPr>
          <p:cNvPr id="8" name="Picture 5"/>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230592" y="5381216"/>
            <a:ext cx="3624462" cy="4227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620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descr="Image result for Rheinisches Schiefergebirge"/>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524474" y="2370394"/>
            <a:ext cx="8309818" cy="56318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253928" y="0"/>
            <a:ext cx="11054080" cy="2090702"/>
          </a:xfrm>
        </p:spPr>
        <p:txBody>
          <a:bodyPr/>
          <a:lstStyle/>
          <a:p>
            <a:r>
              <a:rPr lang="en-GB" dirty="0" err="1" smtClean="0"/>
              <a:t>Rheinisches</a:t>
            </a:r>
            <a:r>
              <a:rPr lang="en-GB" dirty="0" smtClean="0"/>
              <a:t> </a:t>
            </a:r>
            <a:r>
              <a:rPr lang="en-GB" dirty="0" err="1" smtClean="0"/>
              <a:t>Schiefergebirge</a:t>
            </a:r>
            <a:r>
              <a:rPr lang="en-GB" dirty="0" smtClean="0"/>
              <a:t/>
            </a:r>
            <a:br>
              <a:rPr lang="en-GB" dirty="0" smtClean="0"/>
            </a:br>
            <a:r>
              <a:rPr lang="en-GB" dirty="0" smtClean="0"/>
              <a:t>(Rhenish Slate Mountains)</a:t>
            </a:r>
            <a:endParaRPr lang="nl-NL" dirty="0"/>
          </a:p>
        </p:txBody>
      </p:sp>
      <p:sp>
        <p:nvSpPr>
          <p:cNvPr id="3" name="Subtitle 2"/>
          <p:cNvSpPr>
            <a:spLocks noGrp="1"/>
          </p:cNvSpPr>
          <p:nvPr>
            <p:ph type="subTitle" idx="1"/>
          </p:nvPr>
        </p:nvSpPr>
        <p:spPr>
          <a:xfrm>
            <a:off x="3622080" y="1420416"/>
            <a:ext cx="9103360" cy="2492587"/>
          </a:xfrm>
        </p:spPr>
        <p:txBody>
          <a:bodyPr/>
          <a:lstStyle/>
          <a:p>
            <a:r>
              <a:rPr lang="en-GB" dirty="0" smtClean="0"/>
              <a:t>Continuation of Ardennes in Germany</a:t>
            </a:r>
          </a:p>
          <a:p>
            <a:r>
              <a:rPr lang="en-GB" dirty="0" smtClean="0"/>
              <a:t>Mainly Devonian deep marine shales and slates</a:t>
            </a:r>
            <a:endParaRPr lang="nl-NL" dirty="0"/>
          </a:p>
        </p:txBody>
      </p:sp>
      <p:pic>
        <p:nvPicPr>
          <p:cNvPr id="8194" name="Picture 2" descr="Image result for Rheinisches Schiefergebirge"/>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5371" y="1564432"/>
            <a:ext cx="3486083" cy="465101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result for Rheinisches Schiefergebirge"/>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5726" y="6215442"/>
            <a:ext cx="5654030" cy="357365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782320" y="9053264"/>
            <a:ext cx="2887329" cy="461665"/>
          </a:xfrm>
          <a:prstGeom prst="rect">
            <a:avLst/>
          </a:prstGeom>
          <a:noFill/>
        </p:spPr>
        <p:txBody>
          <a:bodyPr wrap="none" rtlCol="0">
            <a:spAutoFit/>
          </a:bodyPr>
          <a:lstStyle/>
          <a:p>
            <a:r>
              <a:rPr lang="en-GB" sz="2400" dirty="0" smtClean="0">
                <a:solidFill>
                  <a:schemeClr val="bg1">
                    <a:lumMod val="50000"/>
                  </a:schemeClr>
                </a:solidFill>
              </a:rPr>
              <a:t>Note flat top of hills!</a:t>
            </a:r>
            <a:endParaRPr lang="nl-NL" sz="2400" dirty="0">
              <a:solidFill>
                <a:schemeClr val="bg1">
                  <a:lumMod val="50000"/>
                </a:schemeClr>
              </a:solidFill>
            </a:endParaRPr>
          </a:p>
        </p:txBody>
      </p:sp>
      <p:sp>
        <p:nvSpPr>
          <p:cNvPr id="5" name="TextBox 4"/>
          <p:cNvSpPr txBox="1"/>
          <p:nvPr/>
        </p:nvSpPr>
        <p:spPr>
          <a:xfrm>
            <a:off x="11326936" y="7109048"/>
            <a:ext cx="710451" cy="246221"/>
          </a:xfrm>
          <a:prstGeom prst="rect">
            <a:avLst/>
          </a:prstGeom>
          <a:noFill/>
        </p:spPr>
        <p:txBody>
          <a:bodyPr wrap="none" rtlCol="0">
            <a:spAutoFit/>
          </a:bodyPr>
          <a:lstStyle/>
          <a:p>
            <a:r>
              <a:rPr lang="en-GB" sz="1000" dirty="0" err="1" smtClean="0"/>
              <a:t>wikipedia</a:t>
            </a:r>
            <a:endParaRPr lang="nl-NL" sz="1000" dirty="0"/>
          </a:p>
        </p:txBody>
      </p:sp>
    </p:spTree>
    <p:extLst>
      <p:ext uri="{BB962C8B-B14F-4D97-AF65-F5344CB8AC3E}">
        <p14:creationId xmlns:p14="http://schemas.microsoft.com/office/powerpoint/2010/main" val="5589032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2" name="Picture 8" descr="Image result for Rheinisches Schiefergebirge querschnitt"/>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6640768"/>
            <a:ext cx="4734844" cy="3112832"/>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4426014" y="556320"/>
            <a:ext cx="8301208" cy="2492587"/>
          </a:xfrm>
        </p:spPr>
        <p:txBody>
          <a:bodyPr/>
          <a:lstStyle/>
          <a:p>
            <a:pPr marL="457200" indent="-457200" algn="l">
              <a:buFont typeface="Arial" panose="020B0604020202020204" pitchFamily="34" charset="0"/>
              <a:buChar char="•"/>
            </a:pPr>
            <a:r>
              <a:rPr lang="en-GB" dirty="0" err="1" smtClean="0"/>
              <a:t>Variscan</a:t>
            </a:r>
            <a:r>
              <a:rPr lang="en-GB" dirty="0" smtClean="0"/>
              <a:t> massif (similar to Ardennes), but with granite core (Brocken) and overturned N edge.</a:t>
            </a:r>
          </a:p>
          <a:p>
            <a:pPr marL="457200" indent="-457200" algn="l">
              <a:buFont typeface="Arial" panose="020B0604020202020204" pitchFamily="34" charset="0"/>
              <a:buChar char="•"/>
            </a:pPr>
            <a:r>
              <a:rPr lang="en-GB" dirty="0" smtClean="0"/>
              <a:t>Uplifted along fault several km since Cretaceous</a:t>
            </a:r>
            <a:endParaRPr lang="nl-NL" dirty="0"/>
          </a:p>
        </p:txBody>
      </p:sp>
      <p:pic>
        <p:nvPicPr>
          <p:cNvPr id="6150" name="Picture 6" descr="Image result for harz granit wolls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56" y="3803296"/>
            <a:ext cx="4762500" cy="33337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361689" y="31580"/>
            <a:ext cx="2353718" cy="2090702"/>
          </a:xfrm>
        </p:spPr>
        <p:txBody>
          <a:bodyPr/>
          <a:lstStyle/>
          <a:p>
            <a:r>
              <a:rPr lang="en-GB" dirty="0" smtClean="0"/>
              <a:t>Harz</a:t>
            </a:r>
            <a:endParaRPr lang="nl-NL" dirty="0"/>
          </a:p>
        </p:txBody>
      </p:sp>
      <p:pic>
        <p:nvPicPr>
          <p:cNvPr id="6146" name="Picture 2" descr="Image result for harz geologische karte"/>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426014" y="2097452"/>
            <a:ext cx="8578786" cy="714184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overturned Harz"/>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532" y="916360"/>
            <a:ext cx="4330404" cy="288693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1013831" y="9272934"/>
            <a:ext cx="1955056" cy="246221"/>
          </a:xfrm>
          <a:prstGeom prst="rect">
            <a:avLst/>
          </a:prstGeom>
        </p:spPr>
        <p:txBody>
          <a:bodyPr wrap="square">
            <a:spAutoFit/>
          </a:bodyPr>
          <a:lstStyle/>
          <a:p>
            <a:r>
              <a:rPr lang="nl-NL" sz="1000" dirty="0"/>
              <a:t>http://www.mr-kartographie.de</a:t>
            </a:r>
          </a:p>
        </p:txBody>
      </p:sp>
      <p:sp>
        <p:nvSpPr>
          <p:cNvPr id="5" name="Down Arrow 4"/>
          <p:cNvSpPr/>
          <p:nvPr/>
        </p:nvSpPr>
        <p:spPr bwMode="auto">
          <a:xfrm rot="4124827">
            <a:off x="1126612" y="373954"/>
            <a:ext cx="1080120" cy="792088"/>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0" i="0" u="none" strike="noStrike" cap="none" normalizeH="0" baseline="0" smtClean="0">
              <a:ln>
                <a:noFill/>
              </a:ln>
              <a:solidFill>
                <a:schemeClr val="tx1"/>
              </a:solidFill>
              <a:effectLst/>
              <a:latin typeface="Arial" charset="0"/>
              <a:ea typeface="ＭＳ Ｐゴシック" pitchFamily="1" charset="-128"/>
            </a:endParaRPr>
          </a:p>
        </p:txBody>
      </p:sp>
      <p:sp>
        <p:nvSpPr>
          <p:cNvPr id="6" name="TextBox 5"/>
          <p:cNvSpPr txBox="1"/>
          <p:nvPr/>
        </p:nvSpPr>
        <p:spPr>
          <a:xfrm>
            <a:off x="2015521" y="308333"/>
            <a:ext cx="1298753" cy="461665"/>
          </a:xfrm>
          <a:prstGeom prst="rect">
            <a:avLst/>
          </a:prstGeom>
          <a:noFill/>
        </p:spPr>
        <p:txBody>
          <a:bodyPr wrap="none" rtlCol="0">
            <a:spAutoFit/>
          </a:bodyPr>
          <a:lstStyle/>
          <a:p>
            <a:r>
              <a:rPr lang="nl-NL" sz="2400" dirty="0" err="1" smtClean="0"/>
              <a:t>younger</a:t>
            </a:r>
            <a:endParaRPr lang="nl-NL" sz="2400" dirty="0"/>
          </a:p>
        </p:txBody>
      </p:sp>
      <p:cxnSp>
        <p:nvCxnSpPr>
          <p:cNvPr id="13" name="Straight Connector 12"/>
          <p:cNvCxnSpPr/>
          <p:nvPr/>
        </p:nvCxnSpPr>
        <p:spPr bwMode="auto">
          <a:xfrm flipH="1" flipV="1">
            <a:off x="1286634" y="8885055"/>
            <a:ext cx="31190" cy="2419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flipV="1">
            <a:off x="1389832" y="8117160"/>
            <a:ext cx="625689" cy="648072"/>
          </a:xfrm>
          <a:prstGeom prst="line">
            <a:avLst/>
          </a:prstGeom>
          <a:ln>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bwMode="auto">
          <a:xfrm flipH="1" flipV="1">
            <a:off x="9454728" y="8621216"/>
            <a:ext cx="72008" cy="263839"/>
          </a:xfrm>
          <a:prstGeom prst="line">
            <a:avLst/>
          </a:prstGeom>
          <a:ln>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43992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09912" y="196280"/>
            <a:ext cx="11054080" cy="2090702"/>
          </a:xfrm>
        </p:spPr>
        <p:txBody>
          <a:bodyPr/>
          <a:lstStyle/>
          <a:p>
            <a:r>
              <a:rPr lang="en-GB" dirty="0" smtClean="0"/>
              <a:t>Erzgebirge (Ore Mountains)</a:t>
            </a:r>
            <a:endParaRPr lang="nl-NL" dirty="0"/>
          </a:p>
        </p:txBody>
      </p:sp>
      <p:sp>
        <p:nvSpPr>
          <p:cNvPr id="3" name="Subtitle 2"/>
          <p:cNvSpPr>
            <a:spLocks noGrp="1"/>
          </p:cNvSpPr>
          <p:nvPr>
            <p:ph type="subTitle" idx="1"/>
          </p:nvPr>
        </p:nvSpPr>
        <p:spPr>
          <a:xfrm>
            <a:off x="4486176" y="844352"/>
            <a:ext cx="8743320" cy="2492587"/>
          </a:xfrm>
        </p:spPr>
        <p:txBody>
          <a:bodyPr/>
          <a:lstStyle/>
          <a:p>
            <a:pPr marL="457200" indent="-457200" algn="l">
              <a:buFont typeface="Arial" panose="020B0604020202020204" pitchFamily="34" charset="0"/>
              <a:buChar char="•"/>
            </a:pPr>
            <a:r>
              <a:rPr lang="en-GB" dirty="0" smtClean="0"/>
              <a:t>Another </a:t>
            </a:r>
            <a:r>
              <a:rPr lang="en-GB" dirty="0" err="1" smtClean="0"/>
              <a:t>Variscan</a:t>
            </a:r>
            <a:r>
              <a:rPr lang="en-GB" dirty="0" smtClean="0"/>
              <a:t> Massif, with metamorphic rocks and granite intrusions</a:t>
            </a:r>
          </a:p>
          <a:p>
            <a:pPr marL="457200" indent="-457200" algn="l">
              <a:buFont typeface="Arial" panose="020B0604020202020204" pitchFamily="34" charset="0"/>
              <a:buChar char="•"/>
            </a:pPr>
            <a:r>
              <a:rPr lang="en-GB" dirty="0" smtClean="0"/>
              <a:t>Origin of European Mining</a:t>
            </a:r>
            <a:endParaRPr lang="nl-NL" dirty="0"/>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4248" y="2256284"/>
            <a:ext cx="7677150" cy="7334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descr="Image result for erzgebirge bergbau"/>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6392" y="7264928"/>
            <a:ext cx="3864496" cy="2576331"/>
          </a:xfrm>
          <a:prstGeom prst="rect">
            <a:avLst/>
          </a:prstGeom>
          <a:noFill/>
          <a:extLst>
            <a:ext uri="{909E8E84-426E-40DD-AFC4-6F175D3DCCD1}">
              <a14:hiddenFill xmlns:a14="http://schemas.microsoft.com/office/drawing/2010/main">
                <a:solidFill>
                  <a:srgbClr val="FFFFFF"/>
                </a:solidFill>
              </a14:hiddenFill>
            </a:ext>
          </a:extLst>
        </p:spPr>
      </p:pic>
      <p:pic>
        <p:nvPicPr>
          <p:cNvPr id="7177" name="Picture 9" descr="https://upload.wikimedia.org/wikipedia/commons/thumb/5/56/Hirtstein_-_Basaltf%C3%A4cher.JPG/1280px-Hirtstein_-_Basaltf%C3%A4cher.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0657" y="1276400"/>
            <a:ext cx="4156794" cy="2770114"/>
          </a:xfrm>
          <a:prstGeom prst="rect">
            <a:avLst/>
          </a:prstGeom>
          <a:noFill/>
          <a:extLst>
            <a:ext uri="{909E8E84-426E-40DD-AFC4-6F175D3DCCD1}">
              <a14:hiddenFill xmlns:a14="http://schemas.microsoft.com/office/drawing/2010/main">
                <a:solidFill>
                  <a:srgbClr val="FFFFFF"/>
                </a:solidFill>
              </a14:hiddenFill>
            </a:ext>
          </a:extLst>
        </p:spPr>
      </p:pic>
      <p:pic>
        <p:nvPicPr>
          <p:cNvPr id="7179" name="Picture 11" descr="Image result for erzgebirge geologie"/>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444044" y="4372744"/>
            <a:ext cx="3690204" cy="246013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0750872" y="9467423"/>
            <a:ext cx="1955056" cy="246221"/>
          </a:xfrm>
          <a:prstGeom prst="rect">
            <a:avLst/>
          </a:prstGeom>
        </p:spPr>
        <p:txBody>
          <a:bodyPr wrap="square">
            <a:spAutoFit/>
          </a:bodyPr>
          <a:lstStyle/>
          <a:p>
            <a:r>
              <a:rPr lang="nl-NL" sz="1000" dirty="0"/>
              <a:t>http://www.mr-kartographie.de</a:t>
            </a:r>
          </a:p>
        </p:txBody>
      </p:sp>
    </p:spTree>
    <p:extLst>
      <p:ext uri="{BB962C8B-B14F-4D97-AF65-F5344CB8AC3E}">
        <p14:creationId xmlns:p14="http://schemas.microsoft.com/office/powerpoint/2010/main" val="326146171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xt">
  <a:themeElements>
    <a:clrScheme name="">
      <a:dk1>
        <a:srgbClr val="000000"/>
      </a:dk1>
      <a:lt1>
        <a:srgbClr val="FFFFFF"/>
      </a:lt1>
      <a:dk2>
        <a:srgbClr val="000000"/>
      </a:dk2>
      <a:lt2>
        <a:srgbClr val="108BD9"/>
      </a:lt2>
      <a:accent1>
        <a:srgbClr val="ADC610"/>
      </a:accent1>
      <a:accent2>
        <a:srgbClr val="002B60"/>
      </a:accent2>
      <a:accent3>
        <a:srgbClr val="FFFFFF"/>
      </a:accent3>
      <a:accent4>
        <a:srgbClr val="000000"/>
      </a:accent4>
      <a:accent5>
        <a:srgbClr val="D3DFAA"/>
      </a:accent5>
      <a:accent6>
        <a:srgbClr val="002656"/>
      </a:accent6>
      <a:hlink>
        <a:srgbClr val="A10058"/>
      </a:hlink>
      <a:folHlink>
        <a:srgbClr val="66BCAA"/>
      </a:folHlink>
    </a:clrScheme>
    <a:fontScheme name="text">
      <a:majorFont>
        <a:latin typeface="Bookman Old Style"/>
        <a:ea typeface=""/>
        <a:cs typeface=""/>
      </a:majorFont>
      <a:minorFont>
        <a:latin typeface="Tahoma"/>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text 1">
        <a:dk1>
          <a:srgbClr val="000000"/>
        </a:dk1>
        <a:lt1>
          <a:srgbClr val="FFFFFF"/>
        </a:lt1>
        <a:dk2>
          <a:srgbClr val="000000"/>
        </a:dk2>
        <a:lt2>
          <a:srgbClr val="108BD9"/>
        </a:lt2>
        <a:accent1>
          <a:srgbClr val="C1C700"/>
        </a:accent1>
        <a:accent2>
          <a:srgbClr val="003B74"/>
        </a:accent2>
        <a:accent3>
          <a:srgbClr val="FFFFFF"/>
        </a:accent3>
        <a:accent4>
          <a:srgbClr val="000000"/>
        </a:accent4>
        <a:accent5>
          <a:srgbClr val="DDE0AA"/>
        </a:accent5>
        <a:accent6>
          <a:srgbClr val="003568"/>
        </a:accent6>
        <a:hlink>
          <a:srgbClr val="C2006E"/>
        </a:hlink>
        <a:folHlink>
          <a:srgbClr val="7FC6B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3690</TotalTime>
  <Pages>0</Pages>
  <Words>338</Words>
  <Characters>0</Characters>
  <Application>Microsoft Office PowerPoint</Application>
  <PresentationFormat>Custom</PresentationFormat>
  <Lines>0</Lines>
  <Paragraphs>61</Paragraphs>
  <Slides>18</Slides>
  <Notes>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18</vt:i4>
      </vt:variant>
    </vt:vector>
  </HeadingPairs>
  <TitlesOfParts>
    <vt:vector size="31" baseType="lpstr">
      <vt:lpstr>ＭＳ Ｐゴシック</vt:lpstr>
      <vt:lpstr>ＭＳ Ｐゴシック</vt:lpstr>
      <vt:lpstr>Arial</vt:lpstr>
      <vt:lpstr>Bookman Old Style</vt:lpstr>
      <vt:lpstr>Calibri</vt:lpstr>
      <vt:lpstr>Gill Sans</vt:lpstr>
      <vt:lpstr>Tahoma</vt:lpstr>
      <vt:lpstr>Times</vt:lpstr>
      <vt:lpstr>Wingdings</vt:lpstr>
      <vt:lpstr>ヒラギノ角ゴ ProN W3</vt:lpstr>
      <vt:lpstr>text</vt:lpstr>
      <vt:lpstr>1_Custom Design</vt:lpstr>
      <vt:lpstr>Custom Design</vt:lpstr>
      <vt:lpstr>Geology of Germany</vt:lpstr>
      <vt:lpstr>PowerPoint Presentation</vt:lpstr>
      <vt:lpstr>PowerPoint Presentation</vt:lpstr>
      <vt:lpstr>PowerPoint Presentation</vt:lpstr>
      <vt:lpstr>PowerPoint Presentation</vt:lpstr>
      <vt:lpstr>Old parts: Variscan mountains</vt:lpstr>
      <vt:lpstr>Rheinisches Schiefergebirge (Rhenish Slate Mountains)</vt:lpstr>
      <vt:lpstr>Harz</vt:lpstr>
      <vt:lpstr>Erzgebirge (Ore Mountains)</vt:lpstr>
      <vt:lpstr>Süddeutsches Schichtstufenland (Southern German Scarp lands)</vt:lpstr>
      <vt:lpstr>Mesozoic:  Triassic</vt:lpstr>
      <vt:lpstr>Rhine Graben</vt:lpstr>
      <vt:lpstr>Alpenvorland (Alpine foreland, also known as Molasse Basin)</vt:lpstr>
      <vt:lpstr>Norddeutsches Tiefland (North German plain)</vt:lpstr>
      <vt:lpstr>Ries crater</vt:lpstr>
      <vt:lpstr>PowerPoint Presentation</vt:lpstr>
      <vt:lpstr>PowerPoint Presentation</vt:lpstr>
      <vt:lpstr>Next week: UK &amp; Ireland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 Delft -  a bird’s eye view</dc:title>
  <dc:creator>Mark Lammerts</dc:creator>
  <cp:lastModifiedBy>Jan Kees Blom - CITG</cp:lastModifiedBy>
  <cp:revision>247</cp:revision>
  <cp:lastPrinted>2013-11-19T15:01:24Z</cp:lastPrinted>
  <dcterms:modified xsi:type="dcterms:W3CDTF">2019-03-07T08:31:48Z</dcterms:modified>
</cp:coreProperties>
</file>